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256" r:id="rId3"/>
    <p:sldId id="271" r:id="rId4"/>
    <p:sldId id="272" r:id="rId5"/>
    <p:sldId id="257" r:id="rId6"/>
    <p:sldId id="258" r:id="rId7"/>
    <p:sldId id="261" r:id="rId8"/>
    <p:sldId id="273" r:id="rId9"/>
    <p:sldId id="262" r:id="rId10"/>
    <p:sldId id="260" r:id="rId11"/>
    <p:sldId id="263" r:id="rId12"/>
    <p:sldId id="264" r:id="rId13"/>
    <p:sldId id="274" r:id="rId14"/>
    <p:sldId id="265" r:id="rId15"/>
    <p:sldId id="266" r:id="rId16"/>
    <p:sldId id="275" r:id="rId17"/>
    <p:sldId id="267" r:id="rId18"/>
    <p:sldId id="276" r:id="rId19"/>
    <p:sldId id="270" r:id="rId20"/>
    <p:sldId id="268" r:id="rId21"/>
    <p:sldId id="277" r:id="rId22"/>
    <p:sldId id="278" r:id="rId23"/>
    <p:sldId id="279" r:id="rId24"/>
    <p:sldId id="280" r:id="rId25"/>
    <p:sldId id="281" r:id="rId26"/>
    <p:sldId id="282" r:id="rId27"/>
    <p:sldId id="26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1" d="100"/>
          <a:sy n="61" d="100"/>
        </p:scale>
        <p:origin x="797" y="5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365B-2710-4D42-884C-F7C0941B8E86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18B8-23BA-4203-BD18-F840CB12427A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238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01D-8BEC-4091-8368-29348A694FA3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1DD-5752-4317-B3EA-E2C7A0DEAA43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0658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01D-8BEC-4091-8368-29348A694FA3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1DD-5752-4317-B3EA-E2C7A0DEAA43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790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01D-8BEC-4091-8368-29348A694FA3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1DD-5752-4317-B3EA-E2C7A0DEAA43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03109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646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8" y="-14"/>
            <a:ext cx="3239679" cy="2145719"/>
            <a:chOff x="608719" y="-11"/>
            <a:chExt cx="2429759" cy="1609289"/>
          </a:xfrm>
        </p:grpSpPr>
        <p:sp>
          <p:nvSpPr>
            <p:cNvPr id="11" name="Shape 1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Shape 1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Shape 13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Shape 14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Shape 1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Shape 16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Shape 1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Shape 18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Shape 19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Shape 20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Shape 2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Shape 2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914400" y="2655767"/>
            <a:ext cx="7020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4" name="Shape 24"/>
          <p:cNvGrpSpPr/>
          <p:nvPr/>
        </p:nvGrpSpPr>
        <p:grpSpPr>
          <a:xfrm>
            <a:off x="6526594" y="-15"/>
            <a:ext cx="5669937" cy="6862421"/>
            <a:chOff x="4894945" y="-11"/>
            <a:chExt cx="4252453" cy="5146816"/>
          </a:xfrm>
        </p:grpSpPr>
        <p:sp>
          <p:nvSpPr>
            <p:cNvPr id="25" name="Shape 25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Shape 26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Shape 27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Shape 28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Shape 29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Shape 30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Shape 31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Shape 3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Shape 33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Shape 34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Shape 35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Shape 36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Shape 37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Shape 38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Shape 39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Shape 40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Shape 41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Shape 4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Shape 43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Shape 44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Shape 45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Shape 46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Shape 47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Shape 48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Shape 49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Shape 50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Shape 51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Shape 5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Shape 53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Shape 54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Shape 55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Shape 56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Shape 57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Shape 58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Shape 59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Shape 60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Shape 61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Shape 6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Shape 63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Shape 65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Shape 66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Shape 67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Shape 68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Shape 69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Shape 70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Shape 71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Shape 7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Shape 73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Shape 74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Shape 75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Shape 76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Shape 77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Shape 78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" name="Shape 79"/>
          <p:cNvGrpSpPr/>
          <p:nvPr/>
        </p:nvGrpSpPr>
        <p:grpSpPr>
          <a:xfrm flipH="1">
            <a:off x="-9" y="5146791"/>
            <a:ext cx="3239673" cy="1715616"/>
            <a:chOff x="6714243" y="3860093"/>
            <a:chExt cx="2429755" cy="1286712"/>
          </a:xfrm>
        </p:grpSpPr>
        <p:sp>
          <p:nvSpPr>
            <p:cNvPr id="80" name="Shape 80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Shape 81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Shape 8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0" t="0" r="0" b="0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Shape 83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Shape 84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Shape 8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Shape 86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Shape 8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Shape 88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Shape 89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0" t="0" r="0" b="0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Shape 90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Shape 91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1409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A4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914400" y="2212733"/>
            <a:ext cx="5670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914400" y="3583536"/>
            <a:ext cx="5670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95" name="Shape 95"/>
          <p:cNvGrpSpPr/>
          <p:nvPr/>
        </p:nvGrpSpPr>
        <p:grpSpPr>
          <a:xfrm>
            <a:off x="6526594" y="-15"/>
            <a:ext cx="5669937" cy="6862421"/>
            <a:chOff x="4894945" y="-11"/>
            <a:chExt cx="4252453" cy="5146816"/>
          </a:xfrm>
        </p:grpSpPr>
        <p:sp>
          <p:nvSpPr>
            <p:cNvPr id="96" name="Shape 96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Shape 97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Shape 98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Shape 99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Shape 101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Shape 10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Shape 103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Shape 104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Shape 105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Shape 106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Shape 107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Shape 108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Shape 109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Shape 110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Shape 111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Shape 11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Shape 113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Shape 114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Shape 115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Shape 116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Shape 118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Shape 119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Shape 120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Shape 123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Shape 124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Shape 125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Shape 126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Shape 129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Shape 131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Shape 13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Shape 133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Shape 134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Shape 136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Shape 137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Shape 138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Shape 139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Shape 140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Shape 141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Shape 14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Shape 144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Shape 145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Shape 147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17953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Shape 151"/>
          <p:cNvGrpSpPr/>
          <p:nvPr/>
        </p:nvGrpSpPr>
        <p:grpSpPr>
          <a:xfrm>
            <a:off x="1200" y="1"/>
            <a:ext cx="12191989" cy="3419716"/>
            <a:chOff x="900" y="0"/>
            <a:chExt cx="9143992" cy="2564787"/>
          </a:xfrm>
        </p:grpSpPr>
        <p:sp>
          <p:nvSpPr>
            <p:cNvPr id="152" name="Shape 152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avLst/>
              <a:gdLst/>
              <a:ahLst/>
              <a:cxnLst/>
              <a:rect l="0" t="0" r="0" b="0"/>
              <a:pathLst>
                <a:path w="40799" h="40072" extrusionOk="0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Shape 15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Shape 154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Shape 155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Shape 156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Shape 157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Shape 158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Shape 159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Shape 161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Shape 162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Shape 164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Shape 165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Shape 166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Shape 167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Shape 168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Shape 169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Shape 170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Shape 171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Shape 172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Shape 17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Shape 17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Shape 175"/>
            <p:cNvSpPr/>
            <p:nvPr/>
          </p:nvSpPr>
          <p:spPr>
            <a:xfrm>
              <a:off x="900" y="643324"/>
              <a:ext cx="609923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Shape 176"/>
            <p:cNvSpPr/>
            <p:nvPr/>
          </p:nvSpPr>
          <p:spPr>
            <a:xfrm>
              <a:off x="610793" y="322545"/>
              <a:ext cx="608281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Shape 177"/>
            <p:cNvSpPr/>
            <p:nvPr/>
          </p:nvSpPr>
          <p:spPr>
            <a:xfrm>
              <a:off x="3658671" y="863"/>
              <a:ext cx="608281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Shape 178"/>
            <p:cNvSpPr/>
            <p:nvPr/>
          </p:nvSpPr>
          <p:spPr>
            <a:xfrm>
              <a:off x="1828968" y="322545"/>
              <a:ext cx="609923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Shape 179"/>
            <p:cNvSpPr/>
            <p:nvPr/>
          </p:nvSpPr>
          <p:spPr>
            <a:xfrm>
              <a:off x="4266922" y="321642"/>
              <a:ext cx="609953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Shape 180"/>
            <p:cNvSpPr/>
            <p:nvPr/>
          </p:nvSpPr>
          <p:spPr>
            <a:xfrm>
              <a:off x="900" y="0"/>
              <a:ext cx="609923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Shape 181"/>
            <p:cNvSpPr/>
            <p:nvPr/>
          </p:nvSpPr>
          <p:spPr>
            <a:xfrm>
              <a:off x="610793" y="0"/>
              <a:ext cx="608281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19044" y="0"/>
              <a:ext cx="609953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Shape 183"/>
            <p:cNvSpPr/>
            <p:nvPr/>
          </p:nvSpPr>
          <p:spPr>
            <a:xfrm>
              <a:off x="1828968" y="0"/>
              <a:ext cx="609923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2438861" y="0"/>
              <a:ext cx="609953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Shape 185"/>
            <p:cNvSpPr/>
            <p:nvPr/>
          </p:nvSpPr>
          <p:spPr>
            <a:xfrm>
              <a:off x="900" y="322545"/>
              <a:ext cx="609923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Shape 186"/>
            <p:cNvSpPr/>
            <p:nvPr/>
          </p:nvSpPr>
          <p:spPr>
            <a:xfrm>
              <a:off x="610793" y="643324"/>
              <a:ext cx="608281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Shape 187"/>
            <p:cNvSpPr/>
            <p:nvPr/>
          </p:nvSpPr>
          <p:spPr>
            <a:xfrm>
              <a:off x="3048778" y="863"/>
              <a:ext cx="609923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Shape 188"/>
            <p:cNvSpPr/>
            <p:nvPr/>
          </p:nvSpPr>
          <p:spPr>
            <a:xfrm>
              <a:off x="3658671" y="321642"/>
              <a:ext cx="608281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Shape 189"/>
            <p:cNvSpPr/>
            <p:nvPr/>
          </p:nvSpPr>
          <p:spPr>
            <a:xfrm>
              <a:off x="1219044" y="322545"/>
              <a:ext cx="609953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Shape 190"/>
            <p:cNvSpPr/>
            <p:nvPr/>
          </p:nvSpPr>
          <p:spPr>
            <a:xfrm>
              <a:off x="4266922" y="863"/>
              <a:ext cx="609953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Shape 191"/>
            <p:cNvSpPr/>
            <p:nvPr/>
          </p:nvSpPr>
          <p:spPr>
            <a:xfrm>
              <a:off x="900" y="0"/>
              <a:ext cx="609923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610793" y="0"/>
              <a:ext cx="608281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Shape 193"/>
            <p:cNvSpPr/>
            <p:nvPr/>
          </p:nvSpPr>
          <p:spPr>
            <a:xfrm>
              <a:off x="1219044" y="0"/>
              <a:ext cx="609953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Shape 194"/>
            <p:cNvSpPr/>
            <p:nvPr/>
          </p:nvSpPr>
          <p:spPr>
            <a:xfrm>
              <a:off x="4266958" y="0"/>
              <a:ext cx="609923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Shape 195"/>
            <p:cNvSpPr/>
            <p:nvPr/>
          </p:nvSpPr>
          <p:spPr>
            <a:xfrm>
              <a:off x="3657035" y="0"/>
              <a:ext cx="609923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Shape 196"/>
            <p:cNvSpPr/>
            <p:nvPr/>
          </p:nvSpPr>
          <p:spPr>
            <a:xfrm>
              <a:off x="3048784" y="0"/>
              <a:ext cx="608281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Shape 197"/>
            <p:cNvSpPr/>
            <p:nvPr/>
          </p:nvSpPr>
          <p:spPr>
            <a:xfrm>
              <a:off x="2438861" y="0"/>
              <a:ext cx="609953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Shape 198"/>
            <p:cNvSpPr/>
            <p:nvPr/>
          </p:nvSpPr>
          <p:spPr>
            <a:xfrm>
              <a:off x="3047936" y="321645"/>
              <a:ext cx="609923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Shape 19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Shape 200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22480" y="965020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Shape 202"/>
            <p:cNvSpPr/>
            <p:nvPr/>
          </p:nvSpPr>
          <p:spPr>
            <a:xfrm>
              <a:off x="1834119" y="1921382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371133" y="2069533"/>
            <a:ext cx="7330400" cy="398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SzPts val="3000"/>
              <a:buChar char="◂"/>
              <a:defRPr sz="4000" i="1"/>
            </a:lvl1pPr>
            <a:lvl2pPr marL="1219170" lvl="1" indent="-558786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4000" i="1"/>
            </a:lvl2pPr>
            <a:lvl3pPr marL="1828754" lvl="2" indent="-558786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4000" i="1"/>
            </a:lvl3pPr>
            <a:lvl4pPr marL="2438339" lvl="3" indent="-558786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4000" i="1"/>
            </a:lvl4pPr>
            <a:lvl5pPr marL="3047924" lvl="4" indent="-558786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5pPr>
            <a:lvl6pPr marL="3657509" lvl="5" indent="-558786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4000" i="1"/>
            </a:lvl6pPr>
            <a:lvl7pPr marL="4267093" lvl="6" indent="-558786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4000" i="1"/>
            </a:lvl7pPr>
            <a:lvl8pPr marL="4876678" lvl="7" indent="-558786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 i="1"/>
            </a:lvl8pPr>
            <a:lvl9pPr marL="5486263" lvl="8" indent="-558786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4000" i="1"/>
            </a:lvl9pPr>
          </a:lstStyle>
          <a:p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1727335" y="2078200"/>
            <a:ext cx="981200" cy="1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8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1139109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0961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8952325" y="5146791"/>
            <a:ext cx="3239673" cy="1715616"/>
            <a:chOff x="6714243" y="3860093"/>
            <a:chExt cx="2429755" cy="1286712"/>
          </a:xfrm>
        </p:grpSpPr>
        <p:sp>
          <p:nvSpPr>
            <p:cNvPr id="208" name="Shape 208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Shape 209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Shape 210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0" t="0" r="0" b="0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Shape 211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Shape 21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Shape 213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Shape 21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Shape 216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Shape 21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0" t="0" r="0" b="0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Shape 218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Shape 219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" name="Shape 220"/>
          <p:cNvGrpSpPr/>
          <p:nvPr/>
        </p:nvGrpSpPr>
        <p:grpSpPr>
          <a:xfrm>
            <a:off x="1189" y="-14"/>
            <a:ext cx="4050115" cy="3003527"/>
            <a:chOff x="892" y="-11"/>
            <a:chExt cx="3037586" cy="2252645"/>
          </a:xfrm>
        </p:grpSpPr>
        <p:sp>
          <p:nvSpPr>
            <p:cNvPr id="221" name="Shape 221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Shape 22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Shape 223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Shape 224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Shape 22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Shape 226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Shape 22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Shape 228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Shape 229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Shape 230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Shape 231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Shape 232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Shape 233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Shape 234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Shape 23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Shape 236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Shape 23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Shape 238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Shape 239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Shape 240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Shape 241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Shape 24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Shape 243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760033" y="1155367"/>
            <a:ext cx="8607600" cy="890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760033" y="2151032"/>
            <a:ext cx="86076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◂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923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Shape 248"/>
          <p:cNvGrpSpPr/>
          <p:nvPr/>
        </p:nvGrpSpPr>
        <p:grpSpPr>
          <a:xfrm>
            <a:off x="6526594" y="-15"/>
            <a:ext cx="5668804" cy="6862421"/>
            <a:chOff x="4894945" y="-11"/>
            <a:chExt cx="4251603" cy="5146816"/>
          </a:xfrm>
        </p:grpSpPr>
        <p:sp>
          <p:nvSpPr>
            <p:cNvPr id="249" name="Shape 249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Shape 251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Shape 25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Shape 253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Shape 254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Shape 255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Shape 256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Shape 257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Shape 258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Shape 259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Shape 260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Shape 261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Shape 26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Shape 263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Shape 264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Shape 265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Shape 266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Shape 267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Shape 268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Shape 269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Shape 270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Shape 271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Shape 27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Shape 273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Shape 274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Shape 275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Shape 276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Shape 277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Shape 278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Shape 279"/>
            <p:cNvSpPr/>
            <p:nvPr/>
          </p:nvSpPr>
          <p:spPr>
            <a:xfrm>
              <a:off x="5502772" y="643313"/>
              <a:ext cx="3643776" cy="3860168"/>
            </a:xfrm>
            <a:custGeom>
              <a:avLst/>
              <a:gdLst/>
              <a:ahLst/>
              <a:cxnLst/>
              <a:rect l="0" t="0" r="0" b="0"/>
              <a:pathLst>
                <a:path w="122449" h="120217" extrusionOk="0">
                  <a:moveTo>
                    <a:pt x="1" y="1"/>
                  </a:moveTo>
                  <a:lnTo>
                    <a:pt x="1" y="120216"/>
                  </a:lnTo>
                  <a:lnTo>
                    <a:pt x="122449" y="60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Shape 280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Shape 281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Shape 282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Shape 283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Shape 284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Shape 285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6" name="Shape 286"/>
          <p:cNvGrpSpPr/>
          <p:nvPr/>
        </p:nvGrpSpPr>
        <p:grpSpPr>
          <a:xfrm>
            <a:off x="-8" y="-14"/>
            <a:ext cx="3239679" cy="2145719"/>
            <a:chOff x="608719" y="-11"/>
            <a:chExt cx="2429759" cy="1609289"/>
          </a:xfrm>
        </p:grpSpPr>
        <p:sp>
          <p:nvSpPr>
            <p:cNvPr id="287" name="Shape 287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Shape 288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Shape 289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Shape 290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Shape 291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Shape 292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Shape 293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Shape 294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Shape 295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Shape 296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Shape 297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Shape 298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990300" y="2203667"/>
            <a:ext cx="5189600" cy="68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990300" y="2969639"/>
            <a:ext cx="51896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◂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02" name="Shape 302"/>
          <p:cNvSpPr/>
          <p:nvPr/>
        </p:nvSpPr>
        <p:spPr>
          <a:xfrm>
            <a:off x="11384923" y="6434658"/>
            <a:ext cx="810475" cy="427748"/>
          </a:xfrm>
          <a:custGeom>
            <a:avLst/>
            <a:gdLst/>
            <a:ahLst/>
            <a:cxnLst/>
            <a:rect l="0" t="0" r="0" b="0"/>
            <a:pathLst>
              <a:path w="20427" h="9991" extrusionOk="0">
                <a:moveTo>
                  <a:pt x="0" y="1"/>
                </a:moveTo>
                <a:lnTo>
                  <a:pt x="0" y="9991"/>
                </a:lnTo>
                <a:lnTo>
                  <a:pt x="20427" y="9991"/>
                </a:lnTo>
                <a:lnTo>
                  <a:pt x="0" y="1"/>
                </a:lnTo>
                <a:close/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9182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Shape 304"/>
          <p:cNvGrpSpPr/>
          <p:nvPr/>
        </p:nvGrpSpPr>
        <p:grpSpPr>
          <a:xfrm>
            <a:off x="1189" y="-14"/>
            <a:ext cx="4050115" cy="3003527"/>
            <a:chOff x="892" y="-11"/>
            <a:chExt cx="3037586" cy="2252645"/>
          </a:xfrm>
        </p:grpSpPr>
        <p:sp>
          <p:nvSpPr>
            <p:cNvPr id="305" name="Shape 305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Shape 306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Shape 307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Shape 308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Shape 309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Shape 310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Shape 311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Shape 312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Shape 313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Shape 314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Shape 315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Shape 316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Shape 31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Shape 318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Shape 319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Shape 320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Shape 321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Shape 322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Shape 323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Shape 324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Shape 325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Shape 326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Shape 327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Shape 328"/>
          <p:cNvGrpSpPr/>
          <p:nvPr/>
        </p:nvGrpSpPr>
        <p:grpSpPr>
          <a:xfrm>
            <a:off x="8952325" y="5146791"/>
            <a:ext cx="3239673" cy="1715616"/>
            <a:chOff x="6714243" y="3860093"/>
            <a:chExt cx="2429755" cy="1286712"/>
          </a:xfrm>
        </p:grpSpPr>
        <p:sp>
          <p:nvSpPr>
            <p:cNvPr id="329" name="Shape 329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Shape 330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Shape 331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0" t="0" r="0" b="0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Shape 332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Shape 333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Shape 334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Shape 335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Shape 336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Shape 337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Shape 338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0" t="0" r="0" b="0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Shape 339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Shape 340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1760033" y="1155367"/>
            <a:ext cx="8607600" cy="890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1760033" y="2110167"/>
            <a:ext cx="4178000" cy="3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◂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2"/>
          </p:nvPr>
        </p:nvSpPr>
        <p:spPr>
          <a:xfrm>
            <a:off x="6189569" y="2110167"/>
            <a:ext cx="4178000" cy="3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◂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1059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Shape 346"/>
          <p:cNvGrpSpPr/>
          <p:nvPr/>
        </p:nvGrpSpPr>
        <p:grpSpPr>
          <a:xfrm>
            <a:off x="8952325" y="5146791"/>
            <a:ext cx="3239673" cy="1715616"/>
            <a:chOff x="6714243" y="3860093"/>
            <a:chExt cx="2429755" cy="1286712"/>
          </a:xfrm>
        </p:grpSpPr>
        <p:sp>
          <p:nvSpPr>
            <p:cNvPr id="347" name="Shape 347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Shape 348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Shape 349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0" t="0" r="0" b="0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Shape 350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Shape 351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Shape 35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Shape 353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Shape 354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Shape 35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Shape 356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0" t="0" r="0" b="0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Shape 357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Shape 358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" name="Shape 359"/>
          <p:cNvGrpSpPr/>
          <p:nvPr/>
        </p:nvGrpSpPr>
        <p:grpSpPr>
          <a:xfrm>
            <a:off x="1189" y="-14"/>
            <a:ext cx="4050115" cy="3003527"/>
            <a:chOff x="892" y="-11"/>
            <a:chExt cx="3037586" cy="2252645"/>
          </a:xfrm>
        </p:grpSpPr>
        <p:sp>
          <p:nvSpPr>
            <p:cNvPr id="360" name="Shape 360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Shape 36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Shape 36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Shape 363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Shape 364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Shape 36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Shape 366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Shape 367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Shape 368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Shape 369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Shape 370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Shape 371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Shape 37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Shape 373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Shape 374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Shape 37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Shape 376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Shape 377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Shape 378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Shape 379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Shape 380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Shape 38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Shape 38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1760033" y="1155367"/>
            <a:ext cx="8607600" cy="890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1760033" y="2465433"/>
            <a:ext cx="2774400" cy="3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◂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body" idx="2"/>
          </p:nvPr>
        </p:nvSpPr>
        <p:spPr>
          <a:xfrm>
            <a:off x="4676617" y="2465433"/>
            <a:ext cx="2774400" cy="3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◂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body" idx="3"/>
          </p:nvPr>
        </p:nvSpPr>
        <p:spPr>
          <a:xfrm>
            <a:off x="7593201" y="2465433"/>
            <a:ext cx="2774400" cy="3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◂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8682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Shape 389"/>
          <p:cNvGrpSpPr/>
          <p:nvPr/>
        </p:nvGrpSpPr>
        <p:grpSpPr>
          <a:xfrm rot="10800000" flipH="1">
            <a:off x="1200" y="5142367"/>
            <a:ext cx="12191989" cy="1715628"/>
            <a:chOff x="900" y="0"/>
            <a:chExt cx="9143992" cy="1286721"/>
          </a:xfrm>
        </p:grpSpPr>
        <p:sp>
          <p:nvSpPr>
            <p:cNvPr id="390" name="Shape 390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Shape 391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Shape 392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Shape 39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Shape 394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Shape 395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Shape 396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Shape 397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Shape 398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Shape 399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Shape 400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Shape 401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Shape 402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Shape 404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Shape 405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Shape 406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Shape 408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Shape 409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Shape 410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Shape 411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Shape 412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Shape 4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Shape 414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Shape 415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Shape 416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Shape 417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Shape 418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Shape 419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Shape 420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Shape 421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Shape 422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Shape 42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Shape 424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Shape 425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Shape 426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Shape 427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Shape 428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Shape 429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Shape 430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Shape 431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Shape 432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Shape 43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Shape 434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Shape 435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Shape 436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Shape 437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2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93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01D-8BEC-4091-8368-29348A694FA3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1DD-5752-4317-B3EA-E2C7A0DEAA43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8192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Shape 441"/>
          <p:cNvGrpSpPr/>
          <p:nvPr/>
        </p:nvGrpSpPr>
        <p:grpSpPr>
          <a:xfrm>
            <a:off x="5711616" y="5142379"/>
            <a:ext cx="6480371" cy="1715640"/>
            <a:chOff x="4283712" y="3856784"/>
            <a:chExt cx="4860278" cy="1286730"/>
          </a:xfrm>
        </p:grpSpPr>
        <p:sp>
          <p:nvSpPr>
            <p:cNvPr id="442" name="Shape 442"/>
            <p:cNvSpPr/>
            <p:nvPr/>
          </p:nvSpPr>
          <p:spPr>
            <a:xfrm rot="10800000">
              <a:off x="8536133" y="385678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Shape 443"/>
            <p:cNvSpPr/>
            <p:nvPr/>
          </p:nvSpPr>
          <p:spPr>
            <a:xfrm rot="10800000">
              <a:off x="7929943" y="417756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Shape 444"/>
            <p:cNvSpPr/>
            <p:nvPr/>
          </p:nvSpPr>
          <p:spPr>
            <a:xfrm rot="10800000">
              <a:off x="4892393" y="4499245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Shape 445"/>
            <p:cNvSpPr/>
            <p:nvPr/>
          </p:nvSpPr>
          <p:spPr>
            <a:xfrm rot="10800000">
              <a:off x="8536133" y="450014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Shape 446"/>
            <p:cNvSpPr/>
            <p:nvPr/>
          </p:nvSpPr>
          <p:spPr>
            <a:xfrm rot="10800000">
              <a:off x="7929943" y="4820919"/>
              <a:ext cx="606220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Shape 447"/>
            <p:cNvSpPr/>
            <p:nvPr/>
          </p:nvSpPr>
          <p:spPr>
            <a:xfrm rot="10800000">
              <a:off x="7322087" y="450014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Shape 448"/>
            <p:cNvSpPr/>
            <p:nvPr/>
          </p:nvSpPr>
          <p:spPr>
            <a:xfrm rot="10800000">
              <a:off x="6714260" y="4820919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Shape 449"/>
            <p:cNvSpPr/>
            <p:nvPr/>
          </p:nvSpPr>
          <p:spPr>
            <a:xfrm rot="10800000">
              <a:off x="6106404" y="450014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Shape 450"/>
            <p:cNvSpPr/>
            <p:nvPr/>
          </p:nvSpPr>
          <p:spPr>
            <a:xfrm rot="10800000">
              <a:off x="8536133" y="417756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Shape 451"/>
            <p:cNvSpPr/>
            <p:nvPr/>
          </p:nvSpPr>
          <p:spPr>
            <a:xfrm rot="10800000">
              <a:off x="7929943" y="385678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Shape 452"/>
            <p:cNvSpPr/>
            <p:nvPr/>
          </p:nvSpPr>
          <p:spPr>
            <a:xfrm rot="10800000">
              <a:off x="5498583" y="4499245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Shape 453"/>
            <p:cNvSpPr/>
            <p:nvPr/>
          </p:nvSpPr>
          <p:spPr>
            <a:xfrm rot="10800000">
              <a:off x="4892393" y="4178466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Shape 454"/>
            <p:cNvSpPr/>
            <p:nvPr/>
          </p:nvSpPr>
          <p:spPr>
            <a:xfrm rot="10800000">
              <a:off x="7321266" y="4183926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Shape 455"/>
            <p:cNvSpPr/>
            <p:nvPr/>
          </p:nvSpPr>
          <p:spPr>
            <a:xfrm rot="10800000">
              <a:off x="8536133" y="4820919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Shape 456"/>
            <p:cNvSpPr/>
            <p:nvPr/>
          </p:nvSpPr>
          <p:spPr>
            <a:xfrm rot="10800000">
              <a:off x="7929943" y="450014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Shape 457"/>
            <p:cNvSpPr/>
            <p:nvPr/>
          </p:nvSpPr>
          <p:spPr>
            <a:xfrm rot="10800000">
              <a:off x="7322087" y="4820919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Shape 458"/>
            <p:cNvSpPr/>
            <p:nvPr/>
          </p:nvSpPr>
          <p:spPr>
            <a:xfrm rot="10800000">
              <a:off x="4284531" y="4820919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Shape 459"/>
            <p:cNvSpPr/>
            <p:nvPr/>
          </p:nvSpPr>
          <p:spPr>
            <a:xfrm rot="10800000">
              <a:off x="4892387" y="4820919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Shape 460"/>
            <p:cNvSpPr/>
            <p:nvPr/>
          </p:nvSpPr>
          <p:spPr>
            <a:xfrm rot="10800000">
              <a:off x="5500214" y="4820919"/>
              <a:ext cx="606220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Shape 461"/>
            <p:cNvSpPr/>
            <p:nvPr/>
          </p:nvSpPr>
          <p:spPr>
            <a:xfrm rot="10800000">
              <a:off x="6106404" y="4820919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Shape 462"/>
            <p:cNvSpPr/>
            <p:nvPr/>
          </p:nvSpPr>
          <p:spPr>
            <a:xfrm rot="10800000" flipH="1">
              <a:off x="6713429" y="4183926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Shape 463"/>
            <p:cNvSpPr/>
            <p:nvPr/>
          </p:nvSpPr>
          <p:spPr>
            <a:xfrm rot="10800000">
              <a:off x="4283712" y="4500126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09600" y="5468667"/>
            <a:ext cx="471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600"/>
              <a:buNone/>
              <a:defRPr sz="2133"/>
            </a:lvl1pPr>
          </a:lstStyle>
          <a:p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466" name="Shape 466"/>
          <p:cNvGrpSpPr/>
          <p:nvPr/>
        </p:nvGrpSpPr>
        <p:grpSpPr>
          <a:xfrm>
            <a:off x="1189" y="-14"/>
            <a:ext cx="7289707" cy="1716809"/>
            <a:chOff x="892" y="-11"/>
            <a:chExt cx="5467280" cy="1287607"/>
          </a:xfrm>
        </p:grpSpPr>
        <p:sp>
          <p:nvSpPr>
            <p:cNvPr id="467" name="Shape 467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Shape 468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Shape 469"/>
            <p:cNvSpPr/>
            <p:nvPr/>
          </p:nvSpPr>
          <p:spPr>
            <a:xfrm>
              <a:off x="3646269" y="852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Shape 470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Shape 471"/>
            <p:cNvSpPr/>
            <p:nvPr/>
          </p:nvSpPr>
          <p:spPr>
            <a:xfrm>
              <a:off x="4252459" y="321631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Shape 472"/>
            <p:cNvSpPr/>
            <p:nvPr/>
          </p:nvSpPr>
          <p:spPr>
            <a:xfrm>
              <a:off x="4860316" y="852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Shape 473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Shape 474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Shape 47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Shape 476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Shape 477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Shape 478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Shape 479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Shape 480"/>
            <p:cNvSpPr/>
            <p:nvPr/>
          </p:nvSpPr>
          <p:spPr>
            <a:xfrm>
              <a:off x="3038442" y="852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Shape 481"/>
            <p:cNvSpPr/>
            <p:nvPr/>
          </p:nvSpPr>
          <p:spPr>
            <a:xfrm>
              <a:off x="3646269" y="321631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Shape 482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Shape 483"/>
            <p:cNvSpPr/>
            <p:nvPr/>
          </p:nvSpPr>
          <p:spPr>
            <a:xfrm>
              <a:off x="4252459" y="852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Shape 484"/>
            <p:cNvSpPr/>
            <p:nvPr/>
          </p:nvSpPr>
          <p:spPr>
            <a:xfrm>
              <a:off x="4252459" y="644208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Shape 485"/>
            <p:cNvSpPr/>
            <p:nvPr/>
          </p:nvSpPr>
          <p:spPr>
            <a:xfrm>
              <a:off x="1822755" y="643321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Shape 486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Shape 487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Shape 488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Shape 489"/>
            <p:cNvSpPr/>
            <p:nvPr/>
          </p:nvSpPr>
          <p:spPr>
            <a:xfrm>
              <a:off x="4252495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Shape 490"/>
            <p:cNvSpPr/>
            <p:nvPr/>
          </p:nvSpPr>
          <p:spPr>
            <a:xfrm>
              <a:off x="3644639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Shape 491"/>
            <p:cNvSpPr/>
            <p:nvPr/>
          </p:nvSpPr>
          <p:spPr>
            <a:xfrm>
              <a:off x="3038449" y="-11"/>
              <a:ext cx="606220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Shape 492"/>
            <p:cNvSpPr/>
            <p:nvPr/>
          </p:nvSpPr>
          <p:spPr>
            <a:xfrm>
              <a:off x="2430592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Shape 493"/>
            <p:cNvSpPr/>
            <p:nvPr/>
          </p:nvSpPr>
          <p:spPr>
            <a:xfrm>
              <a:off x="3037603" y="3216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Shape 494"/>
            <p:cNvSpPr/>
            <p:nvPr/>
          </p:nvSpPr>
          <p:spPr>
            <a:xfrm flipH="1">
              <a:off x="2430592" y="643321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8524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Shape 496"/>
          <p:cNvGrpSpPr/>
          <p:nvPr/>
        </p:nvGrpSpPr>
        <p:grpSpPr>
          <a:xfrm>
            <a:off x="8952325" y="5146791"/>
            <a:ext cx="3239673" cy="1715616"/>
            <a:chOff x="6714243" y="3860093"/>
            <a:chExt cx="2429755" cy="1286712"/>
          </a:xfrm>
        </p:grpSpPr>
        <p:sp>
          <p:nvSpPr>
            <p:cNvPr id="497" name="Shape 497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Shape 498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Shape 499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0" t="0" r="0" b="0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Shape 500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Shape 501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Shape 50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Shape 503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Shape 504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Shape 50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Shape 506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0" t="0" r="0" b="0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Shape 507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Shape 508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9" name="Shape 509"/>
          <p:cNvGrpSpPr/>
          <p:nvPr/>
        </p:nvGrpSpPr>
        <p:grpSpPr>
          <a:xfrm>
            <a:off x="1189" y="-14"/>
            <a:ext cx="4050115" cy="3003527"/>
            <a:chOff x="892" y="-11"/>
            <a:chExt cx="3037586" cy="2252645"/>
          </a:xfrm>
        </p:grpSpPr>
        <p:sp>
          <p:nvSpPr>
            <p:cNvPr id="510" name="Shape 510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Shape 51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Shape 51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Shape 513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Shape 514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Shape 51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Shape 516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Shape 517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Shape 518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Shape 519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Shape 520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Shape 521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Shape 52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Shape 523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Shape 524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Shape 52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Shape 526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Shape 527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Shape 528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Shape 529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Shape 530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Shape 53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Shape 53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801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 lateral pattern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Shape 535"/>
          <p:cNvGrpSpPr/>
          <p:nvPr/>
        </p:nvGrpSpPr>
        <p:grpSpPr>
          <a:xfrm>
            <a:off x="8146416" y="-15"/>
            <a:ext cx="4050115" cy="6862421"/>
            <a:chOff x="6109812" y="-11"/>
            <a:chExt cx="3037586" cy="5146816"/>
          </a:xfrm>
        </p:grpSpPr>
        <p:sp>
          <p:nvSpPr>
            <p:cNvPr id="536" name="Shape 536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Shape 537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Shape 538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Shape 539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Shape 540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Shape 541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Shape 54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Shape 543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Shape 544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Shape 545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Shape 546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Shape 547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Shape 548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Shape 549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Shape 550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Shape 551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Shape 55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Shape 553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Shape 554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Shape 555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Shape 556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Shape 557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Shape 558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Shape 559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Shape 560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Shape 561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Shape 56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Shape 563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Shape 564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Shape 565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Shape 566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Shape 567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Shape 568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Shape 569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Shape 570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Shape 57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3608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 bottom pattern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Shape 573"/>
          <p:cNvGrpSpPr/>
          <p:nvPr/>
        </p:nvGrpSpPr>
        <p:grpSpPr>
          <a:xfrm rot="10800000" flipH="1">
            <a:off x="1200" y="5142367"/>
            <a:ext cx="12191989" cy="1715628"/>
            <a:chOff x="900" y="0"/>
            <a:chExt cx="9143992" cy="1286721"/>
          </a:xfrm>
        </p:grpSpPr>
        <p:sp>
          <p:nvSpPr>
            <p:cNvPr id="574" name="Shape 57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Shape 575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Shape 576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Shape 577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Shape 578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Shape 579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Shape 580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Shape 581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Shape 582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Shape 58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Shape 58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Shape 585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Shape 586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Shape 587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Shape 588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Shape 589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Shape 590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Shape 591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Shape 592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Shape 59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Shape 59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Shape 595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Shape 596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Shape 597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Shape 598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Shape 599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Shape 600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Shape 601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Shape 602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Shape 60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Shape 604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Shape 605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Shape 606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Shape 607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Shape 608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Shape 609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Shape 610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Shape 611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Shape 612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Shape 6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Shape 614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Shape 615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Shape 616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Shape 617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Shape 618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Shape 619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Shape 620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Shape 621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2" name="Shape 62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7927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E16A-5DA0-424F-B201-312E8EB6C726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A83B-EEA5-43C2-B4C9-6911C6997A32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1451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01D-8BEC-4091-8368-29348A694FA3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1DD-5752-4317-B3EA-E2C7A0DEAA43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7785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01D-8BEC-4091-8368-29348A694FA3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1DD-5752-4317-B3EA-E2C7A0DEAA43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2045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01D-8BEC-4091-8368-29348A694FA3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1DD-5752-4317-B3EA-E2C7A0DEAA43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6695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01D-8BEC-4091-8368-29348A694FA3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1DD-5752-4317-B3EA-E2C7A0DEAA43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1962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01D-8BEC-4091-8368-29348A694FA3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1DD-5752-4317-B3EA-E2C7A0DEAA43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097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01D-8BEC-4091-8368-29348A694FA3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1DD-5752-4317-B3EA-E2C7A0DEAA43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3727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A01D-8BEC-4091-8368-29348A694FA3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1DD-5752-4317-B3EA-E2C7A0DEAA43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6902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A01D-8BEC-4091-8368-29348A694FA3}" type="datetimeFigureOut">
              <a:rPr lang="es-BO" smtClean="0"/>
              <a:t>23/1/2019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981DD-5752-4317-B3EA-E2C7A0DEAA43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26060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60033" y="1155367"/>
            <a:ext cx="8607600" cy="8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60033" y="2151032"/>
            <a:ext cx="8607600" cy="3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7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58482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92E05-21FF-4AF0-8648-672A8B99B7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BO" sz="9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¡ERROR Y FRACASO!</a:t>
            </a:r>
            <a:br>
              <a:rPr lang="es-BO" sz="6600" dirty="0">
                <a:latin typeface="Impact" panose="020B0806030902050204" pitchFamily="34" charset="0"/>
              </a:rPr>
            </a:br>
            <a:r>
              <a:rPr lang="es-BO" sz="6600" dirty="0">
                <a:latin typeface="Impact" panose="020B0806030902050204" pitchFamily="34" charset="0"/>
              </a:rPr>
              <a:t>BECAS, LO QUE NO TE CUENTAN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8A213-4932-4640-B1CB-BA3C6F7A4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918" y="4269909"/>
            <a:ext cx="9144000" cy="1655762"/>
          </a:xfrm>
        </p:spPr>
        <p:txBody>
          <a:bodyPr>
            <a:normAutofit/>
          </a:bodyPr>
          <a:lstStyle/>
          <a:p>
            <a:r>
              <a:rPr lang="es-BO" sz="3600" dirty="0">
                <a:solidFill>
                  <a:srgbClr val="FFFF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Ing. </a:t>
            </a:r>
            <a:r>
              <a:rPr lang="es-BO" sz="3600" dirty="0" err="1">
                <a:solidFill>
                  <a:srgbClr val="FFFF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M.Sc</a:t>
            </a:r>
            <a:r>
              <a:rPr lang="es-BO" sz="3600" dirty="0">
                <a:solidFill>
                  <a:srgbClr val="FFFF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. Osmar Mendoza Vaca</a:t>
            </a:r>
          </a:p>
        </p:txBody>
      </p:sp>
    </p:spTree>
    <p:extLst>
      <p:ext uri="{BB962C8B-B14F-4D97-AF65-F5344CB8AC3E}">
        <p14:creationId xmlns:p14="http://schemas.microsoft.com/office/powerpoint/2010/main" val="143474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79C2CD-ED31-4AA3-BC43-9E7F4DA823CF}"/>
              </a:ext>
            </a:extLst>
          </p:cNvPr>
          <p:cNvSpPr/>
          <p:nvPr/>
        </p:nvSpPr>
        <p:spPr>
          <a:xfrm>
            <a:off x="475274" y="312202"/>
            <a:ext cx="50032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8000" dirty="0">
                <a:latin typeface="Impact" panose="020B0806030902050204" pitchFamily="34" charset="0"/>
              </a:rPr>
              <a:t>¿</a:t>
            </a:r>
            <a:r>
              <a:rPr lang="en-GB" altLang="es-BO" sz="8000" dirty="0" err="1">
                <a:latin typeface="Impact" panose="020B0806030902050204" pitchFamily="34" charset="0"/>
              </a:rPr>
              <a:t>Realidad</a:t>
            </a:r>
            <a:r>
              <a:rPr lang="es-BO" sz="8000" dirty="0">
                <a:latin typeface="Impact" panose="020B0806030902050204" pitchFamily="34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9954BD-E7B0-4E36-9E51-E1064FC3D601}"/>
              </a:ext>
            </a:extLst>
          </p:cNvPr>
          <p:cNvSpPr/>
          <p:nvPr/>
        </p:nvSpPr>
        <p:spPr>
          <a:xfrm>
            <a:off x="475274" y="1429146"/>
            <a:ext cx="837883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600" dirty="0">
                <a:solidFill>
                  <a:srgbClr val="00B0F0"/>
                </a:solidFill>
                <a:latin typeface="Impact" panose="020B0806030902050204" pitchFamily="34" charset="0"/>
              </a:rPr>
              <a:t>Tercos, méritos, </a:t>
            </a:r>
          </a:p>
          <a:p>
            <a:r>
              <a:rPr lang="es-MX" sz="9600" dirty="0">
                <a:solidFill>
                  <a:srgbClr val="00B0F0"/>
                </a:solidFill>
                <a:latin typeface="Impact" panose="020B0806030902050204" pitchFamily="34" charset="0"/>
              </a:rPr>
              <a:t>NO es caridad.</a:t>
            </a:r>
            <a:endParaRPr lang="es-BO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E639EB-C402-4C25-8229-E6C6CFE2F385}"/>
              </a:ext>
            </a:extLst>
          </p:cNvPr>
          <p:cNvSpPr/>
          <p:nvPr/>
        </p:nvSpPr>
        <p:spPr>
          <a:xfrm>
            <a:off x="537520" y="4291468"/>
            <a:ext cx="90861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8800" dirty="0">
                <a:latin typeface="Impact" panose="020B0806030902050204" pitchFamily="34" charset="0"/>
              </a:rPr>
              <a:t>¿</a:t>
            </a:r>
            <a:r>
              <a:rPr lang="en-GB" sz="8800" dirty="0">
                <a:latin typeface="Impact" panose="020B0806030902050204" pitchFamily="34" charset="0"/>
              </a:rPr>
              <a:t>Y </a:t>
            </a:r>
            <a:r>
              <a:rPr lang="en-GB" sz="8800" dirty="0" err="1">
                <a:latin typeface="Impact" panose="020B0806030902050204" pitchFamily="34" charset="0"/>
              </a:rPr>
              <a:t>si</a:t>
            </a:r>
            <a:r>
              <a:rPr lang="en-GB" sz="8800" dirty="0">
                <a:latin typeface="Impact" panose="020B0806030902050204" pitchFamily="34" charset="0"/>
              </a:rPr>
              <a:t> me la </a:t>
            </a:r>
            <a:r>
              <a:rPr lang="en-GB" sz="8800" dirty="0" err="1">
                <a:latin typeface="Impact" panose="020B0806030902050204" pitchFamily="34" charset="0"/>
              </a:rPr>
              <a:t>niegan</a:t>
            </a:r>
            <a:r>
              <a:rPr lang="es-BO" sz="8800" dirty="0">
                <a:latin typeface="Impact" panose="020B080603090205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672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056070-BE7C-4024-AEED-62F66A043C56}"/>
              </a:ext>
            </a:extLst>
          </p:cNvPr>
          <p:cNvSpPr/>
          <p:nvPr/>
        </p:nvSpPr>
        <p:spPr>
          <a:xfrm>
            <a:off x="313150" y="187859"/>
            <a:ext cx="119560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BO" sz="6600" b="1" dirty="0">
                <a:solidFill>
                  <a:srgbClr val="FFC000"/>
                </a:solidFill>
                <a:latin typeface="Impact" panose="020B0806030902050204" pitchFamily="34" charset="0"/>
              </a:rPr>
              <a:t>Las entidades que ofrecen becas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D5CF2A-BC7C-4C2A-BA41-1A7B3B949E0D}"/>
              </a:ext>
            </a:extLst>
          </p:cNvPr>
          <p:cNvSpPr/>
          <p:nvPr/>
        </p:nvSpPr>
        <p:spPr>
          <a:xfrm>
            <a:off x="561583" y="1607634"/>
            <a:ext cx="11050043" cy="4052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s-BO" sz="3600" dirty="0" err="1">
                <a:latin typeface="Impact" panose="020B0806030902050204" pitchFamily="34" charset="0"/>
              </a:rPr>
              <a:t>Suelen</a:t>
            </a:r>
            <a:r>
              <a:rPr lang="en-GB" altLang="es-BO" sz="3600" dirty="0">
                <a:latin typeface="Impact" panose="020B0806030902050204" pitchFamily="34" charset="0"/>
              </a:rPr>
              <a:t> </a:t>
            </a:r>
            <a:r>
              <a:rPr lang="en-GB" altLang="es-BO" sz="3600" dirty="0" err="1">
                <a:latin typeface="Impact" panose="020B0806030902050204" pitchFamily="34" charset="0"/>
              </a:rPr>
              <a:t>tener</a:t>
            </a:r>
            <a:r>
              <a:rPr lang="en-GB" altLang="es-BO" sz="3600" dirty="0">
                <a:latin typeface="Impact" panose="020B0806030902050204" pitchFamily="34" charset="0"/>
              </a:rPr>
              <a:t> una ‘agenda </a:t>
            </a:r>
            <a:r>
              <a:rPr lang="en-GB" altLang="es-BO" sz="3600" dirty="0" err="1">
                <a:latin typeface="Impact" panose="020B0806030902050204" pitchFamily="34" charset="0"/>
              </a:rPr>
              <a:t>oculta</a:t>
            </a:r>
            <a:r>
              <a:rPr lang="en-GB" altLang="es-BO" sz="3600" dirty="0">
                <a:latin typeface="Impact" panose="020B0806030902050204" pitchFamily="34" charset="0"/>
              </a:rPr>
              <a:t>’.</a:t>
            </a:r>
          </a:p>
          <a:p>
            <a:pPr marL="571500" indent="-5715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s-BO" sz="3600" dirty="0">
                <a:latin typeface="Impact" panose="020B0806030902050204" pitchFamily="34" charset="0"/>
              </a:rPr>
              <a:t>No </a:t>
            </a:r>
            <a:r>
              <a:rPr lang="en-GB" altLang="es-BO" sz="3600" dirty="0" err="1">
                <a:latin typeface="Impact" panose="020B0806030902050204" pitchFamily="34" charset="0"/>
              </a:rPr>
              <a:t>tienen</a:t>
            </a:r>
            <a:r>
              <a:rPr lang="en-GB" altLang="es-BO" sz="3600" dirty="0">
                <a:latin typeface="Impact" panose="020B0806030902050204" pitchFamily="34" charset="0"/>
              </a:rPr>
              <a:t> el </a:t>
            </a:r>
            <a:r>
              <a:rPr lang="en-GB" altLang="es-BO" sz="3600" dirty="0" err="1">
                <a:latin typeface="Impact" panose="020B0806030902050204" pitchFamily="34" charset="0"/>
              </a:rPr>
              <a:t>interés</a:t>
            </a:r>
            <a:r>
              <a:rPr lang="en-GB" altLang="es-BO" sz="3600" dirty="0">
                <a:latin typeface="Impact" panose="020B0806030902050204" pitchFamily="34" charset="0"/>
              </a:rPr>
              <a:t> </a:t>
            </a:r>
            <a:r>
              <a:rPr lang="en-GB" altLang="es-BO" sz="3600" dirty="0" err="1">
                <a:latin typeface="Impact" panose="020B0806030902050204" pitchFamily="34" charset="0"/>
              </a:rPr>
              <a:t>en</a:t>
            </a:r>
            <a:r>
              <a:rPr lang="en-GB" altLang="es-BO" sz="3600" dirty="0">
                <a:latin typeface="Impact" panose="020B0806030902050204" pitchFamily="34" charset="0"/>
              </a:rPr>
              <a:t> </a:t>
            </a:r>
            <a:r>
              <a:rPr lang="en-GB" altLang="es-BO" sz="3600" dirty="0" err="1">
                <a:latin typeface="Impact" panose="020B0806030902050204" pitchFamily="34" charset="0"/>
              </a:rPr>
              <a:t>ti</a:t>
            </a:r>
            <a:r>
              <a:rPr lang="en-GB" altLang="es-BO" sz="3600" dirty="0">
                <a:latin typeface="Impact" panose="020B0806030902050204" pitchFamily="34" charset="0"/>
              </a:rPr>
              <a:t> </a:t>
            </a:r>
            <a:r>
              <a:rPr lang="en-GB" altLang="es-BO" sz="3600" dirty="0" err="1">
                <a:latin typeface="Impact" panose="020B0806030902050204" pitchFamily="34" charset="0"/>
              </a:rPr>
              <a:t>como</a:t>
            </a:r>
            <a:r>
              <a:rPr lang="en-GB" altLang="es-BO" sz="3600" dirty="0">
                <a:latin typeface="Impact" panose="020B0806030902050204" pitchFamily="34" charset="0"/>
              </a:rPr>
              <a:t> sus padres.</a:t>
            </a:r>
          </a:p>
          <a:p>
            <a:pPr marL="571500" indent="-5715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s-BO" sz="3600" dirty="0">
                <a:latin typeface="Impact" panose="020B0806030902050204" pitchFamily="34" charset="0"/>
              </a:rPr>
              <a:t>No les </a:t>
            </a:r>
            <a:r>
              <a:rPr lang="en-GB" altLang="es-BO" sz="3600" dirty="0" err="1">
                <a:latin typeface="Impact" panose="020B0806030902050204" pitchFamily="34" charset="0"/>
              </a:rPr>
              <a:t>interesa</a:t>
            </a:r>
            <a:r>
              <a:rPr lang="en-GB" altLang="es-BO" sz="3600" dirty="0">
                <a:latin typeface="Impact" panose="020B0806030902050204" pitchFamily="34" charset="0"/>
              </a:rPr>
              <a:t> </a:t>
            </a:r>
            <a:r>
              <a:rPr lang="en-GB" altLang="es-BO" sz="3600" dirty="0" err="1">
                <a:latin typeface="Impact" panose="020B0806030902050204" pitchFamily="34" charset="0"/>
              </a:rPr>
              <a:t>directamente</a:t>
            </a:r>
            <a:r>
              <a:rPr lang="en-GB" altLang="es-BO" sz="3600" dirty="0">
                <a:latin typeface="Impact" panose="020B0806030902050204" pitchFamily="34" charset="0"/>
              </a:rPr>
              <a:t> </a:t>
            </a:r>
            <a:r>
              <a:rPr lang="en-GB" altLang="es-BO" sz="3600" u="sng" dirty="0">
                <a:latin typeface="Impact" panose="020B0806030902050204" pitchFamily="34" charset="0"/>
              </a:rPr>
              <a:t>TU</a:t>
            </a:r>
            <a:r>
              <a:rPr lang="en-GB" altLang="es-BO" sz="3600" dirty="0">
                <a:latin typeface="Impact" panose="020B0806030902050204" pitchFamily="34" charset="0"/>
              </a:rPr>
              <a:t> </a:t>
            </a:r>
            <a:r>
              <a:rPr lang="en-GB" altLang="es-BO" sz="3600" dirty="0" err="1">
                <a:latin typeface="Impact" panose="020B0806030902050204" pitchFamily="34" charset="0"/>
              </a:rPr>
              <a:t>desarrollo</a:t>
            </a:r>
            <a:r>
              <a:rPr lang="en-GB" altLang="es-BO" sz="3600" dirty="0">
                <a:latin typeface="Impact" panose="020B0806030902050204" pitchFamily="34" charset="0"/>
              </a:rPr>
              <a:t> personal.</a:t>
            </a:r>
          </a:p>
          <a:p>
            <a:pPr marL="571500" indent="-5715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s-BO" sz="3600" dirty="0" err="1">
                <a:latin typeface="Impact" panose="020B0806030902050204" pitchFamily="34" charset="0"/>
              </a:rPr>
              <a:t>Quieren</a:t>
            </a:r>
            <a:r>
              <a:rPr lang="en-GB" altLang="es-BO" sz="3600" dirty="0">
                <a:latin typeface="Impact" panose="020B0806030902050204" pitchFamily="34" charset="0"/>
              </a:rPr>
              <a:t> </a:t>
            </a:r>
            <a:r>
              <a:rPr lang="en-GB" altLang="es-BO" sz="3600" dirty="0" err="1">
                <a:latin typeface="Impact" panose="020B0806030902050204" pitchFamily="34" charset="0"/>
              </a:rPr>
              <a:t>multiplicadores</a:t>
            </a:r>
            <a:r>
              <a:rPr lang="en-GB" altLang="es-BO" sz="3600" dirty="0">
                <a:latin typeface="Impact" panose="020B0806030902050204" pitchFamily="34" charset="0"/>
              </a:rPr>
              <a:t>.</a:t>
            </a:r>
          </a:p>
          <a:p>
            <a:pPr marL="571500" indent="-5715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s-BO" sz="3600" dirty="0" err="1">
                <a:latin typeface="Impact" panose="020B0806030902050204" pitchFamily="34" charset="0"/>
              </a:rPr>
              <a:t>Quieren</a:t>
            </a:r>
            <a:r>
              <a:rPr lang="en-GB" altLang="es-BO" sz="3600" dirty="0">
                <a:latin typeface="Impact" panose="020B0806030902050204" pitchFamily="34" charset="0"/>
              </a:rPr>
              <a:t> </a:t>
            </a:r>
            <a:r>
              <a:rPr lang="en-GB" altLang="es-BO" sz="3600" dirty="0" err="1">
                <a:latin typeface="Impact" panose="020B0806030902050204" pitchFamily="34" charset="0"/>
              </a:rPr>
              <a:t>agentes</a:t>
            </a:r>
            <a:r>
              <a:rPr lang="en-GB" altLang="es-BO" sz="3600" dirty="0">
                <a:latin typeface="Impact" panose="020B0806030902050204" pitchFamily="34" charset="0"/>
              </a:rPr>
              <a:t> de </a:t>
            </a:r>
            <a:r>
              <a:rPr lang="en-GB" altLang="es-BO" sz="3600" dirty="0" err="1">
                <a:latin typeface="Impact" panose="020B0806030902050204" pitchFamily="34" charset="0"/>
              </a:rPr>
              <a:t>cambio</a:t>
            </a:r>
            <a:r>
              <a:rPr lang="en-GB" altLang="es-BO" sz="3600" dirty="0">
                <a:latin typeface="Impact" panose="020B080603090205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388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056070-BE7C-4024-AEED-62F66A043C56}"/>
              </a:ext>
            </a:extLst>
          </p:cNvPr>
          <p:cNvSpPr/>
          <p:nvPr/>
        </p:nvSpPr>
        <p:spPr>
          <a:xfrm>
            <a:off x="313150" y="187859"/>
            <a:ext cx="119560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BO" sz="6600" b="1" dirty="0">
                <a:solidFill>
                  <a:srgbClr val="FFC000"/>
                </a:solidFill>
                <a:latin typeface="Impact" panose="020B0806030902050204" pitchFamily="34" charset="0"/>
              </a:rPr>
              <a:t>Las entidades que ofrecen becas, también tienen temores: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D5CF2A-BC7C-4C2A-BA41-1A7B3B949E0D}"/>
              </a:ext>
            </a:extLst>
          </p:cNvPr>
          <p:cNvSpPr/>
          <p:nvPr/>
        </p:nvSpPr>
        <p:spPr>
          <a:xfrm>
            <a:off x="766174" y="2453141"/>
            <a:ext cx="11050043" cy="398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lnSpc>
                <a:spcPct val="160000"/>
              </a:lnSpc>
              <a:spcBef>
                <a:spcPct val="5000"/>
              </a:spcBef>
              <a:buFont typeface="Wingdings" panose="05000000000000000000" pitchFamily="2" charset="2"/>
              <a:buChar char="ü"/>
            </a:pPr>
            <a:r>
              <a:rPr lang="en-GB" altLang="es-BO" sz="4000" dirty="0">
                <a:latin typeface="Impact" panose="020B0806030902050204" pitchFamily="34" charset="0"/>
              </a:rPr>
              <a:t>Que </a:t>
            </a:r>
            <a:r>
              <a:rPr lang="en-GB" altLang="es-BO" sz="4000" dirty="0" err="1">
                <a:latin typeface="Impact" panose="020B0806030902050204" pitchFamily="34" charset="0"/>
              </a:rPr>
              <a:t>usted</a:t>
            </a:r>
            <a:r>
              <a:rPr lang="en-GB" altLang="es-BO" sz="4000" dirty="0">
                <a:latin typeface="Impact" panose="020B0806030902050204" pitchFamily="34" charset="0"/>
              </a:rPr>
              <a:t> no se </a:t>
            </a:r>
            <a:r>
              <a:rPr lang="en-GB" altLang="es-BO" sz="4000" dirty="0" err="1">
                <a:latin typeface="Impact" panose="020B0806030902050204" pitchFamily="34" charset="0"/>
              </a:rPr>
              <a:t>vaya</a:t>
            </a:r>
            <a:endParaRPr lang="en-GB" altLang="es-BO" sz="4000" dirty="0">
              <a:latin typeface="Impact" panose="020B0806030902050204" pitchFamily="34" charset="0"/>
            </a:endParaRPr>
          </a:p>
          <a:p>
            <a:pPr marL="1028700" lvl="1" indent="-571500">
              <a:lnSpc>
                <a:spcPct val="160000"/>
              </a:lnSpc>
              <a:spcBef>
                <a:spcPct val="5000"/>
              </a:spcBef>
              <a:buFont typeface="Wingdings" panose="05000000000000000000" pitchFamily="2" charset="2"/>
              <a:buChar char="ü"/>
            </a:pPr>
            <a:r>
              <a:rPr lang="en-GB" altLang="es-BO" sz="4000" dirty="0">
                <a:latin typeface="Impact" panose="020B0806030902050204" pitchFamily="34" charset="0"/>
              </a:rPr>
              <a:t>Que </a:t>
            </a:r>
            <a:r>
              <a:rPr lang="en-GB" altLang="es-BO" sz="4000" dirty="0" err="1">
                <a:latin typeface="Impact" panose="020B0806030902050204" pitchFamily="34" charset="0"/>
              </a:rPr>
              <a:t>usted</a:t>
            </a:r>
            <a:r>
              <a:rPr lang="en-GB" altLang="es-BO" sz="4000" dirty="0">
                <a:latin typeface="Impact" panose="020B0806030902050204" pitchFamily="34" charset="0"/>
              </a:rPr>
              <a:t> </a:t>
            </a:r>
            <a:r>
              <a:rPr lang="en-GB" altLang="es-BO" sz="4000" dirty="0" err="1">
                <a:latin typeface="Impact" panose="020B0806030902050204" pitchFamily="34" charset="0"/>
              </a:rPr>
              <a:t>sólo</a:t>
            </a:r>
            <a:r>
              <a:rPr lang="en-GB" altLang="es-BO" sz="4000" dirty="0">
                <a:latin typeface="Impact" panose="020B0806030902050204" pitchFamily="34" charset="0"/>
              </a:rPr>
              <a:t> </a:t>
            </a:r>
            <a:r>
              <a:rPr lang="en-GB" altLang="es-BO" sz="4000" dirty="0" err="1">
                <a:latin typeface="Impact" panose="020B0806030902050204" pitchFamily="34" charset="0"/>
              </a:rPr>
              <a:t>vaya</a:t>
            </a:r>
            <a:r>
              <a:rPr lang="en-GB" altLang="es-BO" sz="4000" dirty="0">
                <a:latin typeface="Impact" panose="020B0806030902050204" pitchFamily="34" charset="0"/>
              </a:rPr>
              <a:t> a </a:t>
            </a:r>
            <a:r>
              <a:rPr lang="en-GB" altLang="es-BO" sz="4000" dirty="0" err="1">
                <a:latin typeface="Impact" panose="020B0806030902050204" pitchFamily="34" charset="0"/>
              </a:rPr>
              <a:t>pasear</a:t>
            </a:r>
            <a:endParaRPr lang="en-GB" altLang="es-BO" sz="4000" dirty="0">
              <a:latin typeface="Impact" panose="020B0806030902050204" pitchFamily="34" charset="0"/>
            </a:endParaRPr>
          </a:p>
          <a:p>
            <a:pPr marL="1028700" lvl="1" indent="-571500">
              <a:lnSpc>
                <a:spcPct val="160000"/>
              </a:lnSpc>
              <a:spcBef>
                <a:spcPct val="5000"/>
              </a:spcBef>
              <a:buFont typeface="Wingdings" panose="05000000000000000000" pitchFamily="2" charset="2"/>
              <a:buChar char="ü"/>
            </a:pPr>
            <a:r>
              <a:rPr lang="en-GB" altLang="es-BO" sz="4000" dirty="0">
                <a:latin typeface="Impact" panose="020B0806030902050204" pitchFamily="34" charset="0"/>
              </a:rPr>
              <a:t>Que </a:t>
            </a:r>
            <a:r>
              <a:rPr lang="en-GB" altLang="es-BO" sz="4000" dirty="0" err="1">
                <a:latin typeface="Impact" panose="020B0806030902050204" pitchFamily="34" charset="0"/>
              </a:rPr>
              <a:t>usted</a:t>
            </a:r>
            <a:r>
              <a:rPr lang="en-GB" altLang="es-BO" sz="4000" dirty="0">
                <a:latin typeface="Impact" panose="020B0806030902050204" pitchFamily="34" charset="0"/>
              </a:rPr>
              <a:t> se </a:t>
            </a:r>
            <a:r>
              <a:rPr lang="en-GB" altLang="es-BO" sz="4000" dirty="0" err="1">
                <a:latin typeface="Impact" panose="020B0806030902050204" pitchFamily="34" charset="0"/>
              </a:rPr>
              <a:t>aburra</a:t>
            </a:r>
            <a:r>
              <a:rPr lang="en-GB" altLang="es-BO" sz="4000" dirty="0">
                <a:latin typeface="Impact" panose="020B0806030902050204" pitchFamily="34" charset="0"/>
              </a:rPr>
              <a:t> y se </a:t>
            </a:r>
            <a:r>
              <a:rPr lang="en-GB" altLang="es-BO" sz="4000" dirty="0" err="1">
                <a:latin typeface="Impact" panose="020B0806030902050204" pitchFamily="34" charset="0"/>
              </a:rPr>
              <a:t>regrese</a:t>
            </a:r>
            <a:endParaRPr lang="en-GB" altLang="es-BO" sz="4000" dirty="0">
              <a:latin typeface="Impact" panose="020B0806030902050204" pitchFamily="34" charset="0"/>
            </a:endParaRPr>
          </a:p>
          <a:p>
            <a:pPr marL="1028700" lvl="1" indent="-571500">
              <a:lnSpc>
                <a:spcPct val="160000"/>
              </a:lnSpc>
              <a:spcBef>
                <a:spcPct val="5000"/>
              </a:spcBef>
              <a:buFont typeface="Wingdings" panose="05000000000000000000" pitchFamily="2" charset="2"/>
              <a:buChar char="ü"/>
            </a:pPr>
            <a:r>
              <a:rPr lang="en-GB" altLang="es-BO" sz="4000" dirty="0">
                <a:latin typeface="Impact" panose="020B0806030902050204" pitchFamily="34" charset="0"/>
              </a:rPr>
              <a:t>Que </a:t>
            </a:r>
            <a:r>
              <a:rPr lang="en-GB" altLang="es-BO" sz="4000" dirty="0" err="1">
                <a:latin typeface="Impact" panose="020B0806030902050204" pitchFamily="34" charset="0"/>
              </a:rPr>
              <a:t>usted</a:t>
            </a:r>
            <a:r>
              <a:rPr lang="en-GB" altLang="es-BO" sz="4000" dirty="0">
                <a:latin typeface="Impact" panose="020B0806030902050204" pitchFamily="34" charset="0"/>
              </a:rPr>
              <a:t> </a:t>
            </a:r>
            <a:r>
              <a:rPr lang="en-GB" altLang="es-BO" sz="4000" dirty="0" err="1">
                <a:latin typeface="Impact" panose="020B0806030902050204" pitchFamily="34" charset="0"/>
              </a:rPr>
              <a:t>te</a:t>
            </a:r>
            <a:r>
              <a:rPr lang="en-GB" altLang="es-BO" sz="4000" dirty="0">
                <a:latin typeface="Impact" panose="020B0806030902050204" pitchFamily="34" charset="0"/>
              </a:rPr>
              <a:t> </a:t>
            </a:r>
            <a:r>
              <a:rPr lang="en-GB" altLang="es-BO" sz="4000" dirty="0" err="1">
                <a:latin typeface="Impact" panose="020B0806030902050204" pitchFamily="34" charset="0"/>
              </a:rPr>
              <a:t>guste</a:t>
            </a:r>
            <a:r>
              <a:rPr lang="en-GB" altLang="es-BO" sz="4000" dirty="0">
                <a:latin typeface="Impact" panose="020B0806030902050204" pitchFamily="34" charset="0"/>
              </a:rPr>
              <a:t> tanto que no </a:t>
            </a:r>
            <a:r>
              <a:rPr lang="en-GB" altLang="es-BO" sz="4000" dirty="0" err="1">
                <a:latin typeface="Impact" panose="020B0806030902050204" pitchFamily="34" charset="0"/>
              </a:rPr>
              <a:t>vuelvas</a:t>
            </a:r>
            <a:endParaRPr lang="en-GB" altLang="es-BO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8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fundacioncarolina.es/wp-content/uploads/2018/01/cabecera-Twitter.jpg">
            <a:extLst>
              <a:ext uri="{FF2B5EF4-FFF2-40B4-BE49-F238E27FC236}">
                <a16:creationId xmlns:a16="http://schemas.microsoft.com/office/drawing/2014/main" id="{1FBBF4F8-4AAA-45F6-B79A-EEAA98C0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063"/>
            <a:ext cx="121920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67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3AB9A4-F6F8-4A92-A5A2-AFEFB860939D}"/>
              </a:ext>
            </a:extLst>
          </p:cNvPr>
          <p:cNvSpPr/>
          <p:nvPr/>
        </p:nvSpPr>
        <p:spPr>
          <a:xfrm>
            <a:off x="1091299" y="-80169"/>
            <a:ext cx="108831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800" dirty="0">
                <a:solidFill>
                  <a:schemeClr val="accent1"/>
                </a:solidFill>
                <a:latin typeface="Impact" panose="020B0806030902050204" pitchFamily="34" charset="0"/>
              </a:rPr>
              <a:t>Pasos para conseguir una beca</a:t>
            </a:r>
            <a:endParaRPr lang="es-BO" sz="3200" dirty="0">
              <a:latin typeface="Berlin Sans FB Demi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84EDA-F8EC-4E70-B705-4C9892363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950582"/>
            <a:ext cx="7467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es-BO" sz="3200" dirty="0">
                <a:solidFill>
                  <a:srgbClr val="FF0000"/>
                </a:solidFill>
                <a:latin typeface="Impact" panose="020B0806030902050204" pitchFamily="34" charset="0"/>
              </a:rPr>
              <a:t>ERROR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s-BO" sz="3200" dirty="0" err="1">
                <a:solidFill>
                  <a:srgbClr val="FF0000"/>
                </a:solidFill>
                <a:latin typeface="Impact" panose="020B0806030902050204" pitchFamily="34" charset="0"/>
              </a:rPr>
              <a:t>Yo</a:t>
            </a:r>
            <a:r>
              <a:rPr lang="en-GB" altLang="es-BO" sz="3200" dirty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en-GB" altLang="es-BO" sz="3200" dirty="0" err="1">
                <a:solidFill>
                  <a:srgbClr val="FF0000"/>
                </a:solidFill>
                <a:latin typeface="Impact" panose="020B0806030902050204" pitchFamily="34" charset="0"/>
              </a:rPr>
              <a:t>qué</a:t>
            </a:r>
            <a:r>
              <a:rPr lang="en-GB" altLang="es-BO" sz="3200" dirty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en-GB" altLang="es-BO" sz="3200" dirty="0" err="1">
                <a:solidFill>
                  <a:srgbClr val="FF0000"/>
                </a:solidFill>
                <a:latin typeface="Impact" panose="020B0806030902050204" pitchFamily="34" charset="0"/>
              </a:rPr>
              <a:t>quiero</a:t>
            </a:r>
            <a:r>
              <a:rPr lang="en-GB" altLang="es-BO" sz="3200" dirty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en-GB" altLang="es-BO" sz="3200" dirty="0" err="1">
                <a:solidFill>
                  <a:srgbClr val="FF0000"/>
                </a:solidFill>
                <a:latin typeface="Impact" panose="020B0806030902050204" pitchFamily="34" charset="0"/>
              </a:rPr>
              <a:t>hacer</a:t>
            </a:r>
            <a:endParaRPr lang="en-GB" altLang="es-BO" sz="3200" dirty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s-BO" sz="3200" dirty="0" err="1">
                <a:solidFill>
                  <a:srgbClr val="FF0000"/>
                </a:solidFill>
                <a:latin typeface="Impact" panose="020B0806030902050204" pitchFamily="34" charset="0"/>
              </a:rPr>
              <a:t>Quién</a:t>
            </a:r>
            <a:r>
              <a:rPr lang="en-GB" altLang="es-BO" sz="3200" dirty="0">
                <a:solidFill>
                  <a:srgbClr val="FF0000"/>
                </a:solidFill>
                <a:latin typeface="Impact" panose="020B0806030902050204" pitchFamily="34" charset="0"/>
              </a:rPr>
              <a:t> me da una </a:t>
            </a:r>
            <a:r>
              <a:rPr lang="en-GB" altLang="es-BO" sz="3200" dirty="0" err="1">
                <a:solidFill>
                  <a:srgbClr val="FF0000"/>
                </a:solidFill>
                <a:latin typeface="Impact" panose="020B0806030902050204" pitchFamily="34" charset="0"/>
              </a:rPr>
              <a:t>beca</a:t>
            </a:r>
            <a:r>
              <a:rPr lang="en-GB" altLang="es-BO" sz="3200" dirty="0">
                <a:solidFill>
                  <a:srgbClr val="FF0000"/>
                </a:solidFill>
                <a:latin typeface="Impact" panose="020B0806030902050204" pitchFamily="34" charset="0"/>
              </a:rPr>
              <a:t> para </a:t>
            </a:r>
            <a:r>
              <a:rPr lang="en-GB" altLang="es-BO" sz="3200" dirty="0" err="1">
                <a:solidFill>
                  <a:srgbClr val="FF0000"/>
                </a:solidFill>
                <a:latin typeface="Impact" panose="020B0806030902050204" pitchFamily="34" charset="0"/>
              </a:rPr>
              <a:t>eso</a:t>
            </a:r>
            <a:r>
              <a:rPr lang="en-GB" altLang="es-BO" sz="3200" dirty="0">
                <a:solidFill>
                  <a:srgbClr val="FF0000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D235D-8BD2-4E8D-911A-10A7E7498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933167"/>
            <a:ext cx="7467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es-BO" sz="3200" dirty="0">
                <a:latin typeface="Impact" panose="020B0806030902050204" pitchFamily="34" charset="0"/>
              </a:rPr>
              <a:t>CORRECTO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s-BO" sz="3200" dirty="0">
                <a:latin typeface="Impact" panose="020B0806030902050204" pitchFamily="34" charset="0"/>
              </a:rPr>
              <a:t>Para </a:t>
            </a:r>
            <a:r>
              <a:rPr lang="en-GB" altLang="es-BO" sz="3200" dirty="0" err="1">
                <a:latin typeface="Impact" panose="020B0806030902050204" pitchFamily="34" charset="0"/>
              </a:rPr>
              <a:t>qué</a:t>
            </a:r>
            <a:r>
              <a:rPr lang="en-GB" altLang="es-BO" sz="3200" dirty="0">
                <a:latin typeface="Impact" panose="020B0806030902050204" pitchFamily="34" charset="0"/>
              </a:rPr>
              <a:t> hay </a:t>
            </a:r>
            <a:r>
              <a:rPr lang="en-GB" altLang="es-BO" sz="3200" dirty="0" err="1">
                <a:latin typeface="Impact" panose="020B0806030902050204" pitchFamily="34" charset="0"/>
              </a:rPr>
              <a:t>becas</a:t>
            </a:r>
            <a:r>
              <a:rPr lang="en-GB" altLang="es-BO" sz="3200" dirty="0">
                <a:latin typeface="Impact" panose="020B0806030902050204" pitchFamily="34" charset="0"/>
              </a:rPr>
              <a:t>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s-BO" sz="3200" dirty="0">
                <a:latin typeface="Impact" panose="020B0806030902050204" pitchFamily="34" charset="0"/>
              </a:rPr>
              <a:t>De </a:t>
            </a:r>
            <a:r>
              <a:rPr lang="en-GB" altLang="es-BO" sz="3200" dirty="0" err="1">
                <a:latin typeface="Impact" panose="020B0806030902050204" pitchFamily="34" charset="0"/>
              </a:rPr>
              <a:t>eso</a:t>
            </a:r>
            <a:r>
              <a:rPr lang="en-GB" altLang="es-BO" sz="3200" dirty="0">
                <a:latin typeface="Impact" panose="020B0806030902050204" pitchFamily="34" charset="0"/>
              </a:rPr>
              <a:t> ¿</a:t>
            </a:r>
            <a:r>
              <a:rPr lang="en-GB" altLang="es-BO" sz="3200" dirty="0" err="1">
                <a:latin typeface="Impact" panose="020B0806030902050204" pitchFamily="34" charset="0"/>
              </a:rPr>
              <a:t>qué</a:t>
            </a:r>
            <a:r>
              <a:rPr lang="en-GB" altLang="es-BO" sz="3200" dirty="0">
                <a:latin typeface="Impact" panose="020B0806030902050204" pitchFamily="34" charset="0"/>
              </a:rPr>
              <a:t> me </a:t>
            </a:r>
            <a:r>
              <a:rPr lang="en-GB" altLang="es-BO" sz="3200" dirty="0" err="1">
                <a:latin typeface="Impact" panose="020B0806030902050204" pitchFamily="34" charset="0"/>
              </a:rPr>
              <a:t>gusta</a:t>
            </a:r>
            <a:r>
              <a:rPr lang="en-GB" altLang="es-BO" sz="3200" dirty="0">
                <a:latin typeface="Impact" panose="020B080603090205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134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3AB9A4-F6F8-4A92-A5A2-AFEFB860939D}"/>
              </a:ext>
            </a:extLst>
          </p:cNvPr>
          <p:cNvSpPr/>
          <p:nvPr/>
        </p:nvSpPr>
        <p:spPr>
          <a:xfrm>
            <a:off x="1091299" y="-80169"/>
            <a:ext cx="108831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800" dirty="0">
                <a:solidFill>
                  <a:schemeClr val="accent1"/>
                </a:solidFill>
                <a:latin typeface="Impact" panose="020B0806030902050204" pitchFamily="34" charset="0"/>
              </a:rPr>
              <a:t>Pasos para conseguir una beca</a:t>
            </a:r>
            <a:endParaRPr lang="es-BO" sz="3200" dirty="0">
              <a:latin typeface="Berlin Sans FB Demi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F3716B-A727-4221-B03E-DCE2BE47FFFD}"/>
              </a:ext>
            </a:extLst>
          </p:cNvPr>
          <p:cNvSpPr/>
          <p:nvPr/>
        </p:nvSpPr>
        <p:spPr>
          <a:xfrm>
            <a:off x="486427" y="3427429"/>
            <a:ext cx="76053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s-BO" sz="4800" dirty="0">
                <a:latin typeface="Arial" panose="020B0604020202020204" pitchFamily="34" charset="0"/>
              </a:rPr>
              <a:t>¿</a:t>
            </a:r>
            <a:r>
              <a:rPr lang="en-GB" altLang="es-BO" sz="4800" dirty="0" err="1">
                <a:latin typeface="Arial" panose="020B0604020202020204" pitchFamily="34" charset="0"/>
              </a:rPr>
              <a:t>Habrá</a:t>
            </a:r>
            <a:r>
              <a:rPr lang="en-GB" altLang="es-BO" sz="4800" dirty="0">
                <a:latin typeface="Arial" panose="020B0604020202020204" pitchFamily="34" charset="0"/>
              </a:rPr>
              <a:t> que </a:t>
            </a:r>
            <a:r>
              <a:rPr lang="en-GB" altLang="es-BO" sz="4800" dirty="0" err="1">
                <a:latin typeface="Arial" panose="020B0604020202020204" pitchFamily="34" charset="0"/>
              </a:rPr>
              <a:t>aplazar</a:t>
            </a:r>
            <a:r>
              <a:rPr lang="en-GB" altLang="es-BO" sz="4800" dirty="0">
                <a:latin typeface="Arial" panose="020B0604020202020204" pitchFamily="34" charset="0"/>
              </a:rPr>
              <a:t> </a:t>
            </a:r>
            <a:r>
              <a:rPr lang="en-GB" altLang="es-BO" sz="4800" dirty="0" err="1">
                <a:latin typeface="Arial" panose="020B0604020202020204" pitchFamily="34" charset="0"/>
              </a:rPr>
              <a:t>decisiones</a:t>
            </a:r>
            <a:r>
              <a:rPr lang="en-GB" altLang="es-BO" sz="4800" dirty="0"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GB" altLang="es-BO" sz="4800" dirty="0" err="1">
                <a:latin typeface="Arial" panose="020B0604020202020204" pitchFamily="34" charset="0"/>
              </a:rPr>
              <a:t>Métaselo</a:t>
            </a:r>
            <a:r>
              <a:rPr lang="en-GB" altLang="es-BO" sz="4800" dirty="0">
                <a:latin typeface="Arial" panose="020B0604020202020204" pitchFamily="34" charset="0"/>
              </a:rPr>
              <a:t> </a:t>
            </a:r>
            <a:r>
              <a:rPr lang="en-GB" altLang="es-BO" sz="4800" dirty="0" err="1">
                <a:latin typeface="Arial" panose="020B0604020202020204" pitchFamily="34" charset="0"/>
              </a:rPr>
              <a:t>en</a:t>
            </a:r>
            <a:r>
              <a:rPr lang="en-GB" altLang="es-BO" sz="4800" dirty="0">
                <a:latin typeface="Arial" panose="020B0604020202020204" pitchFamily="34" charset="0"/>
              </a:rPr>
              <a:t> la cabeza.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3980B-A589-425F-BB21-E2EE34F4487C}"/>
              </a:ext>
            </a:extLst>
          </p:cNvPr>
          <p:cNvSpPr/>
          <p:nvPr/>
        </p:nvSpPr>
        <p:spPr>
          <a:xfrm>
            <a:off x="4289120" y="4042982"/>
            <a:ext cx="108831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800" dirty="0">
                <a:solidFill>
                  <a:srgbClr val="FFC000"/>
                </a:solidFill>
                <a:latin typeface="Impact" panose="020B0806030902050204" pitchFamily="34" charset="0"/>
              </a:rPr>
              <a:t>Decisión</a:t>
            </a:r>
            <a:endParaRPr lang="es-BO" sz="3200" dirty="0">
              <a:solidFill>
                <a:srgbClr val="FFC000"/>
              </a:solidFill>
              <a:latin typeface="Berlin Sans FB Dem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4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A1F838-7693-4B5B-B5A1-F596AD92F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05" y="1668463"/>
            <a:ext cx="9822494" cy="341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s-BO" sz="3600" dirty="0" err="1">
                <a:latin typeface="Albertus Extra Bold" pitchFamily="34" charset="0"/>
              </a:rPr>
              <a:t>Póngase</a:t>
            </a:r>
            <a:r>
              <a:rPr lang="en-GB" altLang="es-BO" sz="3600" dirty="0">
                <a:latin typeface="Albertus Extra Bold" pitchFamily="34" charset="0"/>
              </a:rPr>
              <a:t> </a:t>
            </a:r>
            <a:r>
              <a:rPr lang="en-GB" altLang="es-BO" sz="3600" dirty="0" err="1">
                <a:latin typeface="Albertus Extra Bold" pitchFamily="34" charset="0"/>
              </a:rPr>
              <a:t>en</a:t>
            </a:r>
            <a:r>
              <a:rPr lang="en-GB" altLang="es-BO" sz="3600" dirty="0">
                <a:latin typeface="Albertus Extra Bold" pitchFamily="34" charset="0"/>
              </a:rPr>
              <a:t> los </a:t>
            </a:r>
            <a:r>
              <a:rPr lang="en-GB" altLang="es-BO" sz="3600" dirty="0" err="1">
                <a:latin typeface="Albertus Extra Bold" pitchFamily="34" charset="0"/>
              </a:rPr>
              <a:t>zapatos</a:t>
            </a:r>
            <a:r>
              <a:rPr lang="en-GB" altLang="es-BO" sz="3600" dirty="0">
                <a:latin typeface="Albertus Extra Bold" pitchFamily="34" charset="0"/>
              </a:rPr>
              <a:t> del </a:t>
            </a:r>
            <a:r>
              <a:rPr lang="en-GB" altLang="es-BO" sz="3600" dirty="0" err="1">
                <a:latin typeface="Albertus Extra Bold" pitchFamily="34" charset="0"/>
              </a:rPr>
              <a:t>patrocinador</a:t>
            </a:r>
            <a:endParaRPr lang="en-GB" altLang="es-BO" sz="3600" dirty="0">
              <a:latin typeface="Albertus Extra Bold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es-BO" sz="3600" dirty="0">
                <a:latin typeface="Albertus Extra Bold" pitchFamily="34" charset="0"/>
              </a:rPr>
              <a:t>Cargos </a:t>
            </a:r>
            <a:r>
              <a:rPr lang="en-GB" altLang="es-BO" sz="3600" dirty="0" err="1">
                <a:latin typeface="Albertus Extra Bold" pitchFamily="34" charset="0"/>
              </a:rPr>
              <a:t>ocupados</a:t>
            </a:r>
            <a:r>
              <a:rPr lang="en-GB" altLang="es-BO" sz="3600" dirty="0">
                <a:latin typeface="Albertus Extra Bold" pitchFamily="34" charset="0"/>
              </a:rPr>
              <a:t>: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es-BO" sz="3600" dirty="0">
                <a:latin typeface="Albertus Extra Bold" pitchFamily="34" charset="0"/>
              </a:rPr>
              <a:t> Sector </a:t>
            </a:r>
            <a:r>
              <a:rPr lang="en-GB" altLang="es-BO" sz="3600" dirty="0" err="1">
                <a:latin typeface="Albertus Extra Bold" pitchFamily="34" charset="0"/>
              </a:rPr>
              <a:t>público</a:t>
            </a:r>
            <a:endParaRPr lang="en-GB" altLang="es-BO" sz="3600" dirty="0">
              <a:latin typeface="Albertus Extra Bold" pitchFamily="34" charset="0"/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es-BO" sz="3600" dirty="0">
                <a:latin typeface="Albertus Extra Bold" pitchFamily="34" charset="0"/>
              </a:rPr>
              <a:t> </a:t>
            </a:r>
            <a:r>
              <a:rPr lang="en-GB" altLang="es-BO" sz="3600" dirty="0" err="1">
                <a:latin typeface="Albertus Extra Bold" pitchFamily="34" charset="0"/>
              </a:rPr>
              <a:t>Docencia</a:t>
            </a:r>
            <a:r>
              <a:rPr lang="en-GB" altLang="es-BO" sz="3600" dirty="0">
                <a:latin typeface="Albertus Extra Bold" pitchFamily="34" charset="0"/>
              </a:rPr>
              <a:t> e </a:t>
            </a:r>
            <a:r>
              <a:rPr lang="en-GB" altLang="es-BO" sz="3600" dirty="0" err="1">
                <a:latin typeface="Albertus Extra Bold" pitchFamily="34" charset="0"/>
              </a:rPr>
              <a:t>investigación</a:t>
            </a:r>
            <a:endParaRPr lang="en-GB" altLang="es-BO" sz="3600" dirty="0">
              <a:latin typeface="Albertus Extra Bold" pitchFamily="34" charset="0"/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es-BO" sz="3600" dirty="0">
                <a:latin typeface="Albertus Extra Bold" pitchFamily="34" charset="0"/>
              </a:rPr>
              <a:t> </a:t>
            </a:r>
            <a:r>
              <a:rPr lang="en-GB" altLang="es-BO" sz="3600" dirty="0" err="1">
                <a:latin typeface="Albertus Extra Bold" pitchFamily="34" charset="0"/>
              </a:rPr>
              <a:t>Publicaciones</a:t>
            </a:r>
            <a:endParaRPr lang="en-GB" altLang="es-BO" sz="3600" dirty="0">
              <a:latin typeface="Albertus Extra Bold" pitchFamily="34" charset="0"/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es-BO" sz="3600" dirty="0">
                <a:latin typeface="Albertus Extra Bold" pitchFamily="34" charset="0"/>
              </a:rPr>
              <a:t> </a:t>
            </a:r>
            <a:r>
              <a:rPr lang="en-GB" altLang="es-BO" sz="3600" dirty="0" err="1">
                <a:latin typeface="Albertus Extra Bold" pitchFamily="34" charset="0"/>
              </a:rPr>
              <a:t>Voluntariado</a:t>
            </a:r>
            <a:endParaRPr lang="en-GB" altLang="es-BO" sz="3600" dirty="0">
              <a:latin typeface="Albertus Extra Bold" pitchFamily="34" charset="0"/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es-BO" sz="3600" dirty="0">
                <a:latin typeface="Albertus Extra Bold" pitchFamily="34" charset="0"/>
              </a:rPr>
              <a:t> </a:t>
            </a:r>
            <a:r>
              <a:rPr lang="en-GB" altLang="es-BO" sz="3600" dirty="0" err="1">
                <a:latin typeface="Albertus Extra Bold" pitchFamily="34" charset="0"/>
              </a:rPr>
              <a:t>Viajes</a:t>
            </a:r>
            <a:endParaRPr lang="en-GB" altLang="es-BO" sz="3600" dirty="0">
              <a:latin typeface="Albertus Extra Bold" pitchFamily="34" charset="0"/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</a:pPr>
            <a:endParaRPr lang="en-GB" altLang="es-BO" sz="2800" dirty="0">
              <a:latin typeface="Albertus Extra Bold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A1881-17F7-49E9-9B00-C08E9CA85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05" y="541338"/>
            <a:ext cx="1030509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s-ES" altLang="es-BO" sz="5400" b="1" dirty="0">
                <a:solidFill>
                  <a:srgbClr val="FF0000"/>
                </a:solidFill>
                <a:latin typeface="Arial" panose="020B0604020202020204" pitchFamily="34" charset="0"/>
              </a:rPr>
              <a:t> Fortalezca su hoja de vida</a:t>
            </a:r>
          </a:p>
        </p:txBody>
      </p:sp>
    </p:spTree>
    <p:extLst>
      <p:ext uri="{BB962C8B-B14F-4D97-AF65-F5344CB8AC3E}">
        <p14:creationId xmlns:p14="http://schemas.microsoft.com/office/powerpoint/2010/main" val="2337133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9BD392-1086-4334-A616-5C607C51F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817" y="1758755"/>
            <a:ext cx="1053291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GB" altLang="es-BO" sz="4400" dirty="0">
                <a:latin typeface="Albertus Extra Bold" pitchFamily="34" charset="0"/>
              </a:rPr>
              <a:t>Que no se note </a:t>
            </a:r>
            <a:r>
              <a:rPr lang="en-GB" altLang="es-BO" sz="4400" dirty="0" err="1">
                <a:latin typeface="Albertus Extra Bold" pitchFamily="34" charset="0"/>
              </a:rPr>
              <a:t>improvisación</a:t>
            </a:r>
            <a:r>
              <a:rPr lang="en-GB" altLang="es-BO" sz="4400" dirty="0">
                <a:latin typeface="Albertus Extra Bold" pitchFamily="34" charset="0"/>
              </a:rPr>
              <a:t>.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GB" altLang="es-BO" sz="4400" dirty="0">
                <a:latin typeface="Albertus Extra Bold" pitchFamily="34" charset="0"/>
              </a:rPr>
              <a:t>Que </a:t>
            </a:r>
            <a:r>
              <a:rPr lang="en-GB" altLang="es-BO" sz="4400" dirty="0" err="1">
                <a:latin typeface="Albertus Extra Bold" pitchFamily="34" charset="0"/>
              </a:rPr>
              <a:t>su</a:t>
            </a:r>
            <a:r>
              <a:rPr lang="en-GB" altLang="es-BO" sz="4400" dirty="0">
                <a:latin typeface="Albertus Extra Bold" pitchFamily="34" charset="0"/>
              </a:rPr>
              <a:t> </a:t>
            </a:r>
            <a:r>
              <a:rPr lang="en-GB" altLang="es-BO" sz="4400" dirty="0" err="1">
                <a:latin typeface="Albertus Extra Bold" pitchFamily="34" charset="0"/>
              </a:rPr>
              <a:t>decisión</a:t>
            </a:r>
            <a:r>
              <a:rPr lang="en-GB" altLang="es-BO" sz="4400" dirty="0">
                <a:latin typeface="Albertus Extra Bold" pitchFamily="34" charset="0"/>
              </a:rPr>
              <a:t> </a:t>
            </a:r>
            <a:r>
              <a:rPr lang="en-GB" altLang="es-BO" sz="4400" dirty="0" err="1">
                <a:latin typeface="Albertus Extra Bold" pitchFamily="34" charset="0"/>
              </a:rPr>
              <a:t>parezca</a:t>
            </a:r>
            <a:r>
              <a:rPr lang="en-GB" altLang="es-BO" sz="4400" dirty="0">
                <a:latin typeface="Albertus Extra Bold" pitchFamily="34" charset="0"/>
              </a:rPr>
              <a:t> </a:t>
            </a:r>
            <a:r>
              <a:rPr lang="en-GB" altLang="es-BO" sz="4400" dirty="0" err="1">
                <a:latin typeface="Albertus Extra Bold" pitchFamily="34" charset="0"/>
              </a:rPr>
              <a:t>sólida</a:t>
            </a:r>
            <a:r>
              <a:rPr lang="en-GB" altLang="es-BO" sz="4400" dirty="0">
                <a:latin typeface="Albertus Extra Bold" pitchFamily="34" charset="0"/>
              </a:rPr>
              <a:t>.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GB" altLang="es-BO" sz="4400" dirty="0">
                <a:latin typeface="Albertus Extra Bold" pitchFamily="34" charset="0"/>
              </a:rPr>
              <a:t>Los </a:t>
            </a:r>
            <a:r>
              <a:rPr lang="en-GB" altLang="es-BO" sz="4400" dirty="0" err="1">
                <a:latin typeface="Albertus Extra Bold" pitchFamily="34" charset="0"/>
              </a:rPr>
              <a:t>cambios</a:t>
            </a:r>
            <a:r>
              <a:rPr lang="en-GB" altLang="es-BO" sz="4400" dirty="0">
                <a:latin typeface="Albertus Extra Bold" pitchFamily="34" charset="0"/>
              </a:rPr>
              <a:t> de </a:t>
            </a:r>
            <a:r>
              <a:rPr lang="en-GB" altLang="es-BO" sz="4400" dirty="0" err="1">
                <a:latin typeface="Albertus Extra Bold" pitchFamily="34" charset="0"/>
              </a:rPr>
              <a:t>dirección</a:t>
            </a:r>
            <a:r>
              <a:rPr lang="en-GB" altLang="es-BO" sz="4400" dirty="0">
                <a:latin typeface="Albertus Extra Bold" pitchFamily="34" charset="0"/>
              </a:rPr>
              <a:t> </a:t>
            </a:r>
            <a:r>
              <a:rPr lang="en-GB" altLang="es-BO" sz="4400" dirty="0" err="1">
                <a:latin typeface="Albertus Extra Bold" pitchFamily="34" charset="0"/>
              </a:rPr>
              <a:t>en</a:t>
            </a:r>
            <a:r>
              <a:rPr lang="en-GB" altLang="es-BO" sz="4400" dirty="0">
                <a:latin typeface="Albertus Extra Bold" pitchFamily="34" charset="0"/>
              </a:rPr>
              <a:t> la </a:t>
            </a:r>
            <a:r>
              <a:rPr lang="en-GB" altLang="es-BO" sz="4400" dirty="0" err="1">
                <a:latin typeface="Albertus Extra Bold" pitchFamily="34" charset="0"/>
              </a:rPr>
              <a:t>vida</a:t>
            </a:r>
            <a:r>
              <a:rPr lang="en-GB" altLang="es-BO" sz="4400" dirty="0">
                <a:latin typeface="Albertus Extra Bold" pitchFamily="34" charset="0"/>
              </a:rPr>
              <a:t> son para </a:t>
            </a:r>
            <a:r>
              <a:rPr lang="en-GB" altLang="es-BO" sz="4400" dirty="0" err="1">
                <a:latin typeface="Albertus Extra Bold" pitchFamily="34" charset="0"/>
              </a:rPr>
              <a:t>ampliar</a:t>
            </a:r>
            <a:r>
              <a:rPr lang="en-GB" altLang="es-BO" sz="4400" dirty="0">
                <a:latin typeface="Albertus Extra Bold" pitchFamily="34" charset="0"/>
              </a:rPr>
              <a:t> las </a:t>
            </a:r>
            <a:r>
              <a:rPr lang="en-GB" altLang="es-BO" sz="4400" dirty="0" err="1">
                <a:latin typeface="Albertus Extra Bold" pitchFamily="34" charset="0"/>
              </a:rPr>
              <a:t>perspectivas</a:t>
            </a:r>
            <a:r>
              <a:rPr lang="en-GB" altLang="es-BO" sz="4400" dirty="0">
                <a:latin typeface="Albertus Extra Bold" pitchFamily="34" charset="0"/>
              </a:rPr>
              <a:t>. </a:t>
            </a:r>
            <a:r>
              <a:rPr lang="en-GB" altLang="es-BO" sz="4400" b="1" u="sng" dirty="0" err="1">
                <a:latin typeface="Albertus Extra Bold" pitchFamily="34" charset="0"/>
              </a:rPr>
              <a:t>Nunca</a:t>
            </a:r>
            <a:r>
              <a:rPr lang="en-GB" altLang="es-BO" sz="4400" dirty="0">
                <a:latin typeface="Albertus Extra Bold" pitchFamily="34" charset="0"/>
              </a:rPr>
              <a:t> por </a:t>
            </a:r>
            <a:r>
              <a:rPr lang="en-GB" altLang="es-BO" sz="4400" dirty="0" err="1">
                <a:latin typeface="Albertus Extra Bold" pitchFamily="34" charset="0"/>
              </a:rPr>
              <a:t>frustración</a:t>
            </a:r>
            <a:r>
              <a:rPr lang="en-GB" altLang="es-BO" sz="4400" dirty="0">
                <a:latin typeface="Albertus Extra Bold" pitchFamily="34" charset="0"/>
              </a:rPr>
              <a:t>.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GB" altLang="es-BO" sz="3600" dirty="0">
              <a:latin typeface="Albertus Extra Bold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E9255-3818-4FDE-BE42-5CEC1737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979" y="513676"/>
            <a:ext cx="64540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s-ES" altLang="es-BO" sz="4800" b="1" dirty="0">
                <a:solidFill>
                  <a:srgbClr val="FF0000"/>
                </a:solidFill>
                <a:latin typeface="Arial" panose="020B0604020202020204" pitchFamily="34" charset="0"/>
              </a:rPr>
              <a:t>Una charla coherente</a:t>
            </a:r>
          </a:p>
        </p:txBody>
      </p:sp>
    </p:spTree>
    <p:extLst>
      <p:ext uri="{BB962C8B-B14F-4D97-AF65-F5344CB8AC3E}">
        <p14:creationId xmlns:p14="http://schemas.microsoft.com/office/powerpoint/2010/main" val="370680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C90EBF-CA30-4E4B-8EB2-CC8D60048264}"/>
              </a:ext>
            </a:extLst>
          </p:cNvPr>
          <p:cNvSpPr/>
          <p:nvPr/>
        </p:nvSpPr>
        <p:spPr>
          <a:xfrm>
            <a:off x="728044" y="1456107"/>
            <a:ext cx="10883153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es-BO" sz="7200" dirty="0">
                <a:latin typeface="Impact" panose="020B0806030902050204" pitchFamily="34" charset="0"/>
              </a:rPr>
              <a:t>El que no se </a:t>
            </a:r>
            <a:r>
              <a:rPr lang="en-GB" altLang="es-BO" sz="7200" dirty="0" err="1">
                <a:latin typeface="Impact" panose="020B0806030902050204" pitchFamily="34" charset="0"/>
              </a:rPr>
              <a:t>va</a:t>
            </a:r>
            <a:r>
              <a:rPr lang="en-GB" altLang="es-BO" sz="7200" dirty="0">
                <a:latin typeface="Impact" panose="020B0806030902050204" pitchFamily="34" charset="0"/>
              </a:rPr>
              <a:t> es </a:t>
            </a:r>
            <a:r>
              <a:rPr lang="en-GB" altLang="es-BO" sz="7200" dirty="0" err="1">
                <a:latin typeface="Impact" panose="020B0806030902050204" pitchFamily="34" charset="0"/>
              </a:rPr>
              <a:t>porque</a:t>
            </a:r>
            <a:r>
              <a:rPr lang="en-GB" altLang="es-BO" sz="7200" dirty="0">
                <a:latin typeface="Impact" panose="020B0806030902050204" pitchFamily="34" charset="0"/>
              </a:rPr>
              <a:t> no </a:t>
            </a:r>
            <a:r>
              <a:rPr lang="en-GB" altLang="es-BO" sz="7200" dirty="0" err="1">
                <a:latin typeface="Impact" panose="020B0806030902050204" pitchFamily="34" charset="0"/>
              </a:rPr>
              <a:t>quiere</a:t>
            </a:r>
            <a:r>
              <a:rPr lang="en-GB" altLang="es-BO" sz="7200" dirty="0">
                <a:latin typeface="Impact" panose="020B0806030902050204" pitchFamily="34" charset="0"/>
              </a:rPr>
              <a:t>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es-BO" sz="7200" dirty="0">
                <a:solidFill>
                  <a:srgbClr val="FFC000"/>
                </a:solidFill>
                <a:latin typeface="Impact" panose="020B0806030902050204" pitchFamily="34" charset="0"/>
              </a:rPr>
              <a:t>Si se </a:t>
            </a:r>
            <a:r>
              <a:rPr lang="en-GB" altLang="es-BO" sz="7200" dirty="0" err="1">
                <a:solidFill>
                  <a:srgbClr val="FFC000"/>
                </a:solidFill>
                <a:latin typeface="Impact" panose="020B0806030902050204" pitchFamily="34" charset="0"/>
              </a:rPr>
              <a:t>va</a:t>
            </a:r>
            <a:r>
              <a:rPr lang="en-GB" altLang="es-BO" sz="7200" dirty="0">
                <a:solidFill>
                  <a:srgbClr val="FFC000"/>
                </a:solidFill>
                <a:latin typeface="Impact" panose="020B0806030902050204" pitchFamily="34" charset="0"/>
              </a:rPr>
              <a:t>, por </a:t>
            </a:r>
            <a:r>
              <a:rPr lang="en-GB" altLang="es-BO" sz="7200" dirty="0" err="1">
                <a:solidFill>
                  <a:srgbClr val="FFC000"/>
                </a:solidFill>
                <a:latin typeface="Impact" panose="020B0806030902050204" pitchFamily="34" charset="0"/>
              </a:rPr>
              <a:t>favor</a:t>
            </a:r>
            <a:r>
              <a:rPr lang="en-GB" altLang="es-BO" sz="7200" dirty="0">
                <a:solidFill>
                  <a:srgbClr val="FFC000"/>
                </a:solidFill>
                <a:latin typeface="Impact" panose="020B0806030902050204" pitchFamily="34" charset="0"/>
              </a:rPr>
              <a:t> </a:t>
            </a:r>
            <a:r>
              <a:rPr lang="en-GB" altLang="es-BO" sz="7200" dirty="0" err="1">
                <a:solidFill>
                  <a:srgbClr val="FFC000"/>
                </a:solidFill>
                <a:latin typeface="Impact" panose="020B0806030902050204" pitchFamily="34" charset="0"/>
              </a:rPr>
              <a:t>regrese</a:t>
            </a:r>
            <a:r>
              <a:rPr lang="en-GB" altLang="es-BO" sz="7200" dirty="0">
                <a:solidFill>
                  <a:srgbClr val="FFC000"/>
                </a:solidFill>
                <a:latin typeface="Impact" panose="020B0806030902050204" pitchFamily="34" charset="0"/>
              </a:rPr>
              <a:t> ¡lo </a:t>
            </a:r>
            <a:r>
              <a:rPr lang="en-GB" altLang="es-BO" sz="7200" dirty="0" err="1">
                <a:solidFill>
                  <a:srgbClr val="FFC000"/>
                </a:solidFill>
                <a:latin typeface="Impact" panose="020B0806030902050204" pitchFamily="34" charset="0"/>
              </a:rPr>
              <a:t>necesitamos</a:t>
            </a:r>
            <a:r>
              <a:rPr lang="en-GB" altLang="es-BO" sz="7200" dirty="0">
                <a:solidFill>
                  <a:srgbClr val="FFC000"/>
                </a:solidFill>
                <a:latin typeface="Impact" panose="020B080603090205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167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9C8956-7848-4DA4-A521-B79767548107}"/>
              </a:ext>
            </a:extLst>
          </p:cNvPr>
          <p:cNvSpPr/>
          <p:nvPr/>
        </p:nvSpPr>
        <p:spPr>
          <a:xfrm>
            <a:off x="2003612" y="1034988"/>
            <a:ext cx="86419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6600" dirty="0">
                <a:solidFill>
                  <a:schemeClr val="accent1"/>
                </a:solidFill>
                <a:latin typeface="Impact" panose="020B0806030902050204" pitchFamily="34" charset="0"/>
              </a:rPr>
              <a:t>VIVIR PARA SERVIR</a:t>
            </a:r>
          </a:p>
          <a:p>
            <a:pPr algn="ctr"/>
            <a:r>
              <a:rPr lang="es-BO" sz="4800" dirty="0"/>
              <a:t> </a:t>
            </a:r>
            <a:r>
              <a:rPr lang="es-BO" sz="4800" dirty="0">
                <a:latin typeface="Impact" panose="020B0806030902050204" pitchFamily="34" charset="0"/>
              </a:rPr>
              <a:t>(NO SOMOS EL CENTRO DEL MUNDO)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55844A-AD54-4D0F-9D71-2363E00B4448}"/>
              </a:ext>
            </a:extLst>
          </p:cNvPr>
          <p:cNvSpPr/>
          <p:nvPr/>
        </p:nvSpPr>
        <p:spPr>
          <a:xfrm>
            <a:off x="3213011" y="4158734"/>
            <a:ext cx="62231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6000" dirty="0">
                <a:latin typeface="Impact" panose="020B0806030902050204" pitchFamily="34" charset="0"/>
              </a:rPr>
              <a:t>Buenas Decisiones</a:t>
            </a:r>
          </a:p>
        </p:txBody>
      </p:sp>
    </p:spTree>
    <p:extLst>
      <p:ext uri="{BB962C8B-B14F-4D97-AF65-F5344CB8AC3E}">
        <p14:creationId xmlns:p14="http://schemas.microsoft.com/office/powerpoint/2010/main" val="387019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ctrTitle" idx="4294967295"/>
          </p:nvPr>
        </p:nvSpPr>
        <p:spPr>
          <a:xfrm>
            <a:off x="540429" y="132933"/>
            <a:ext cx="5273200" cy="126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s-BO" sz="8000" dirty="0">
                <a:solidFill>
                  <a:srgbClr val="F64646"/>
                </a:solidFill>
              </a:rPr>
              <a:t>Hola</a:t>
            </a:r>
            <a:r>
              <a:rPr lang="en" sz="8000" dirty="0">
                <a:solidFill>
                  <a:srgbClr val="F64646"/>
                </a:solidFill>
              </a:rPr>
              <a:t>!</a:t>
            </a:r>
            <a:endParaRPr sz="8000" dirty="0">
              <a:solidFill>
                <a:srgbClr val="F64646"/>
              </a:solidFill>
            </a:endParaRPr>
          </a:p>
        </p:txBody>
      </p:sp>
      <p:sp>
        <p:nvSpPr>
          <p:cNvPr id="642" name="Shape 642"/>
          <p:cNvSpPr txBox="1">
            <a:spLocks noGrp="1"/>
          </p:cNvSpPr>
          <p:nvPr>
            <p:ph type="subTitle" idx="4294967295"/>
          </p:nvPr>
        </p:nvSpPr>
        <p:spPr>
          <a:xfrm>
            <a:off x="212790" y="1067129"/>
            <a:ext cx="6577071" cy="144752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s-BO" sz="2400" b="1" dirty="0">
                <a:latin typeface="Montserrat"/>
                <a:ea typeface="Montserrat"/>
                <a:cs typeface="Montserrat"/>
                <a:sym typeface="Montserrat"/>
              </a:rPr>
              <a:t>Osmar Mendoza Vaca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s-BO" sz="1867" b="1" dirty="0">
                <a:latin typeface="Montserrat"/>
                <a:ea typeface="Montserrat"/>
                <a:cs typeface="Montserrat"/>
                <a:sym typeface="Montserrat"/>
              </a:rPr>
              <a:t>Ing. en Redes y Telecomunicaciones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s-BO" sz="1867" b="1" dirty="0">
                <a:latin typeface="Montserrat"/>
                <a:ea typeface="Montserrat"/>
                <a:cs typeface="Montserrat"/>
                <a:sym typeface="Montserrat"/>
              </a:rPr>
              <a:t>Máster en Redes y Servicios - UPM</a:t>
            </a:r>
            <a:endParaRPr sz="1867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2</a:t>
            </a:fld>
            <a:endParaRPr kern="0">
              <a:solidFill>
                <a:srgbClr val="FFFFFF"/>
              </a:solidFill>
            </a:endParaRPr>
          </a:p>
        </p:txBody>
      </p:sp>
      <p:pic>
        <p:nvPicPr>
          <p:cNvPr id="644" name="Shape 644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970772" y="1607652"/>
            <a:ext cx="5164000" cy="3881017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B333C61-64F8-4CDA-A216-ABEA1D614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416" y="242722"/>
            <a:ext cx="1684669" cy="16846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70DD44-E659-4581-A5D8-F1770187C5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47" y="4088600"/>
            <a:ext cx="2366067" cy="14196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4541598-41D9-4BF0-9871-793AE6FDB3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159" t="52963" r="17570" b="12856"/>
          <a:stretch/>
        </p:blipFill>
        <p:spPr>
          <a:xfrm>
            <a:off x="5020833" y="4282734"/>
            <a:ext cx="2729889" cy="946308"/>
          </a:xfrm>
          <a:prstGeom prst="rect">
            <a:avLst/>
          </a:prstGeom>
        </p:spPr>
      </p:pic>
      <p:pic>
        <p:nvPicPr>
          <p:cNvPr id="1028" name="Picture 4" descr="Resultado de imagen para voicemod">
            <a:extLst>
              <a:ext uri="{FF2B5EF4-FFF2-40B4-BE49-F238E27FC236}">
                <a16:creationId xmlns:a16="http://schemas.microsoft.com/office/drawing/2014/main" id="{6147945B-C48B-4C31-A077-80EED3BC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1" y="3985930"/>
            <a:ext cx="2420188" cy="162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talentum startups">
            <a:extLst>
              <a:ext uri="{FF2B5EF4-FFF2-40B4-BE49-F238E27FC236}">
                <a16:creationId xmlns:a16="http://schemas.microsoft.com/office/drawing/2014/main" id="{A92A6DFD-FC81-480D-AC34-D6D6B1E93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" y="2824556"/>
            <a:ext cx="2420188" cy="127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wayra madrid png">
            <a:extLst>
              <a:ext uri="{FF2B5EF4-FFF2-40B4-BE49-F238E27FC236}">
                <a16:creationId xmlns:a16="http://schemas.microsoft.com/office/drawing/2014/main" id="{4ECA8736-7A24-41EA-92A4-46D23EC5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76" y="2637116"/>
            <a:ext cx="1990168" cy="19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hackforgood madrid">
            <a:extLst>
              <a:ext uri="{FF2B5EF4-FFF2-40B4-BE49-F238E27FC236}">
                <a16:creationId xmlns:a16="http://schemas.microsoft.com/office/drawing/2014/main" id="{4D096F56-D2B2-43D4-9E38-18239555D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75" y="2923819"/>
            <a:ext cx="1248680" cy="12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startup weekend">
            <a:extLst>
              <a:ext uri="{FF2B5EF4-FFF2-40B4-BE49-F238E27FC236}">
                <a16:creationId xmlns:a16="http://schemas.microsoft.com/office/drawing/2014/main" id="{24BBA618-EF60-4316-B4DC-AB5F43457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1" y="5509631"/>
            <a:ext cx="2565125" cy="10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0E321D3-F9B4-4B3E-A7D0-A465EDCE1E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81" y="5106957"/>
            <a:ext cx="1438850" cy="8039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8504C8-A1F0-4A44-8C0F-0EA6C4785A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02125" y="324132"/>
            <a:ext cx="1498553" cy="1723083"/>
          </a:xfrm>
          <a:prstGeom prst="rect">
            <a:avLst/>
          </a:prstGeom>
        </p:spPr>
      </p:pic>
      <p:pic>
        <p:nvPicPr>
          <p:cNvPr id="1038" name="Picture 14" descr="Resultado de imagen para indra png">
            <a:extLst>
              <a:ext uri="{FF2B5EF4-FFF2-40B4-BE49-F238E27FC236}">
                <a16:creationId xmlns:a16="http://schemas.microsoft.com/office/drawing/2014/main" id="{949A2FE4-4372-4255-985C-BCC9F8798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23" y="3142291"/>
            <a:ext cx="2835973" cy="94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E70152-4448-4BDB-AA44-CF16A79CFE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33972" y="4287572"/>
            <a:ext cx="3492008" cy="3492008"/>
          </a:xfrm>
          <a:prstGeom prst="rect">
            <a:avLst/>
          </a:prstGeom>
        </p:spPr>
      </p:pic>
      <p:pic>
        <p:nvPicPr>
          <p:cNvPr id="1026" name="Picture 2" descr="CCSI">
            <a:extLst>
              <a:ext uri="{FF2B5EF4-FFF2-40B4-BE49-F238E27FC236}">
                <a16:creationId xmlns:a16="http://schemas.microsoft.com/office/drawing/2014/main" id="{CB09AEA1-5A02-4D45-9E03-7C12CCAE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59" y="2075179"/>
            <a:ext cx="1900820" cy="12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n para cisco png">
            <a:extLst>
              <a:ext uri="{FF2B5EF4-FFF2-40B4-BE49-F238E27FC236}">
                <a16:creationId xmlns:a16="http://schemas.microsoft.com/office/drawing/2014/main" id="{7998F6A3-B6EB-4A9F-95FD-CD1D87BA6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27" y="2087777"/>
            <a:ext cx="1127859" cy="5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incubadora de empresas tarija">
            <a:extLst>
              <a:ext uri="{FF2B5EF4-FFF2-40B4-BE49-F238E27FC236}">
                <a16:creationId xmlns:a16="http://schemas.microsoft.com/office/drawing/2014/main" id="{C910C1D4-E9FF-41EE-A04F-AA8029A36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88" y="5749994"/>
            <a:ext cx="1347916" cy="8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imagen puede contener: 10 personas, personas sonriendo, personas de pie">
            <a:extLst>
              <a:ext uri="{FF2B5EF4-FFF2-40B4-BE49-F238E27FC236}">
                <a16:creationId xmlns:a16="http://schemas.microsoft.com/office/drawing/2014/main" id="{D4A67C64-22AE-4B7C-A41F-899BA70A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1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56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imagen puede contener: 9 personas, personas sonriendo, personas sentadas e interior">
            <a:extLst>
              <a:ext uri="{FF2B5EF4-FFF2-40B4-BE49-F238E27FC236}">
                <a16:creationId xmlns:a16="http://schemas.microsoft.com/office/drawing/2014/main" id="{69FA6065-8850-44B2-B3FD-CDF98A90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10018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43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imagen puede contener: 8 personas, personas sonriendo">
            <a:extLst>
              <a:ext uri="{FF2B5EF4-FFF2-40B4-BE49-F238E27FC236}">
                <a16:creationId xmlns:a16="http://schemas.microsoft.com/office/drawing/2014/main" id="{10FBB1A2-BF6F-479C-ADCB-57B88CD72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r="1" b="4391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54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 imagen puede contener: 23 personas, personas sonriendo">
            <a:extLst>
              <a:ext uri="{FF2B5EF4-FFF2-40B4-BE49-F238E27FC236}">
                <a16:creationId xmlns:a16="http://schemas.microsoft.com/office/drawing/2014/main" id="{CB82056E-B2BE-4EB3-BCF5-554CB3C37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" b="147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75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 imagen puede contener: 1 persona">
            <a:extLst>
              <a:ext uri="{FF2B5EF4-FFF2-40B4-BE49-F238E27FC236}">
                <a16:creationId xmlns:a16="http://schemas.microsoft.com/office/drawing/2014/main" id="{A6BA6920-3F53-4829-8668-134E7B28A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 b="31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74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o hay descripciÃ³n de la foto disponible.">
            <a:extLst>
              <a:ext uri="{FF2B5EF4-FFF2-40B4-BE49-F238E27FC236}">
                <a16:creationId xmlns:a16="http://schemas.microsoft.com/office/drawing/2014/main" id="{01E5D30D-A179-4B4C-885F-98BA5AC4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2" y="0"/>
            <a:ext cx="387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a imagen puede contener: 32 personas, incluido Jaime Gustavo Mendoza Vaca, personas sonriendo">
            <a:extLst>
              <a:ext uri="{FF2B5EF4-FFF2-40B4-BE49-F238E27FC236}">
                <a16:creationId xmlns:a16="http://schemas.microsoft.com/office/drawing/2014/main" id="{DCCB1EF8-3E74-4DCC-85F7-EAD9A55B8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55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0A80CF-6D90-4A57-80D4-377D2A8D7A09}"/>
              </a:ext>
            </a:extLst>
          </p:cNvPr>
          <p:cNvSpPr/>
          <p:nvPr/>
        </p:nvSpPr>
        <p:spPr>
          <a:xfrm>
            <a:off x="4270742" y="771494"/>
            <a:ext cx="30588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6600" dirty="0">
                <a:latin typeface="Impact" panose="020B0806030902050204" pitchFamily="34" charset="0"/>
              </a:rPr>
              <a:t>MUCHAS</a:t>
            </a:r>
            <a:endParaRPr lang="es-MX" sz="40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FF918-DFE6-49C4-847A-EB01F716069E}"/>
              </a:ext>
            </a:extLst>
          </p:cNvPr>
          <p:cNvSpPr/>
          <p:nvPr/>
        </p:nvSpPr>
        <p:spPr>
          <a:xfrm>
            <a:off x="280145" y="1659805"/>
            <a:ext cx="11631710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3900" dirty="0">
                <a:solidFill>
                  <a:schemeClr val="accent1"/>
                </a:solidFill>
                <a:latin typeface="Impact" panose="020B0806030902050204" pitchFamily="34" charset="0"/>
              </a:rPr>
              <a:t>GRACIAS!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36DC8-8980-4623-96C5-9777D80AC52A}"/>
              </a:ext>
            </a:extLst>
          </p:cNvPr>
          <p:cNvSpPr/>
          <p:nvPr/>
        </p:nvSpPr>
        <p:spPr>
          <a:xfrm>
            <a:off x="2878612" y="5082346"/>
            <a:ext cx="64347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5400" dirty="0">
                <a:solidFill>
                  <a:srgbClr val="FFFF00"/>
                </a:solidFill>
                <a:latin typeface="Impact" panose="020B0806030902050204" pitchFamily="34" charset="0"/>
              </a:rPr>
              <a:t>@</a:t>
            </a:r>
            <a:r>
              <a:rPr lang="es-MX" sz="5400" dirty="0" err="1">
                <a:solidFill>
                  <a:srgbClr val="FFFF00"/>
                </a:solidFill>
                <a:latin typeface="Impact" panose="020B0806030902050204" pitchFamily="34" charset="0"/>
              </a:rPr>
              <a:t>osmarmendozavaca</a:t>
            </a:r>
            <a:endParaRPr lang="es-MX" sz="32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6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65E559-5167-4470-9634-03052157E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1" r="-1" b="-1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8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B3EE1-DF31-44E3-969D-AB004D342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29" y="11129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6600" dirty="0">
                <a:latin typeface="Impact" panose="020B0806030902050204" pitchFamily="34" charset="0"/>
              </a:rPr>
              <a:t>¿Por qué estudiar en el exterior?, </a:t>
            </a:r>
            <a:r>
              <a:rPr lang="es-MX" sz="6600" dirty="0">
                <a:solidFill>
                  <a:srgbClr val="FFFF00"/>
                </a:solidFill>
                <a:latin typeface="Impact" panose="020B0806030902050204" pitchFamily="34" charset="0"/>
              </a:rPr>
              <a:t>TU MOTIVACIÓN.</a:t>
            </a:r>
            <a:endParaRPr lang="es-BO" sz="66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0D9F809C-DCD6-4367-8A88-2BB47516B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9004"/>
            <a:ext cx="12192000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4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>
            <a:extLst>
              <a:ext uri="{FF2B5EF4-FFF2-40B4-BE49-F238E27FC236}">
                <a16:creationId xmlns:a16="http://schemas.microsoft.com/office/drawing/2014/main" id="{E9EF1EB8-2D58-4170-A1C1-12B81484E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" r="-2" b="-2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C2E8DC-6173-4AAB-9744-356765784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551037"/>
            <a:ext cx="10482258" cy="2195752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s-BO" sz="4000" dirty="0">
                <a:solidFill>
                  <a:schemeClr val="bg2"/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"si nadie rompiese las reglas en este mundo, no habría historia del arte, ni ciencia, ni filosofía, ni revoluciones, ni internet, ni tampoco amor verdadero"</a:t>
            </a:r>
          </a:p>
        </p:txBody>
      </p:sp>
    </p:spTree>
    <p:extLst>
      <p:ext uri="{BB962C8B-B14F-4D97-AF65-F5344CB8AC3E}">
        <p14:creationId xmlns:p14="http://schemas.microsoft.com/office/powerpoint/2010/main" val="242356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443CFB-DFAF-40C8-9904-E56F9F1F1BE1}"/>
              </a:ext>
            </a:extLst>
          </p:cNvPr>
          <p:cNvSpPr/>
          <p:nvPr/>
        </p:nvSpPr>
        <p:spPr>
          <a:xfrm>
            <a:off x="312641" y="133416"/>
            <a:ext cx="11369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6000" dirty="0">
                <a:latin typeface="Impact" panose="020B0806030902050204" pitchFamily="34" charset="0"/>
              </a:rPr>
              <a:t>¿Cuántas veces has pensado o te han dicho . . .</a:t>
            </a:r>
            <a:r>
              <a:rPr lang="es-BO" sz="6000" dirty="0">
                <a:solidFill>
                  <a:srgbClr val="FF0000"/>
                </a:solidFill>
                <a:latin typeface="Impact" panose="020B0806030902050204" pitchFamily="34" charset="0"/>
              </a:rPr>
              <a:t>y si te sale mal?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BA477E-3CAB-4D33-9567-AA9BAC9305AC}"/>
              </a:ext>
            </a:extLst>
          </p:cNvPr>
          <p:cNvSpPr/>
          <p:nvPr/>
        </p:nvSpPr>
        <p:spPr>
          <a:xfrm>
            <a:off x="668071" y="2005626"/>
            <a:ext cx="1085585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BO" sz="9600" dirty="0">
                <a:solidFill>
                  <a:srgbClr val="FFFF00"/>
                </a:solidFill>
                <a:latin typeface="Berlin Sans FB" panose="020E0602020502020306" pitchFamily="34" charset="0"/>
                <a:ea typeface="Adobe Gothic Std B" panose="020B0800000000000000" pitchFamily="34" charset="-128"/>
              </a:rPr>
              <a:t>Prohibido </a:t>
            </a:r>
            <a:r>
              <a:rPr lang="es-BO" sz="11500" dirty="0">
                <a:solidFill>
                  <a:srgbClr val="FFFF00"/>
                </a:solidFill>
                <a:latin typeface="Berlin Sans FB" panose="020E0602020502020306" pitchFamily="34" charset="0"/>
                <a:ea typeface="Adobe Gothic Std B" panose="020B0800000000000000" pitchFamily="34" charset="-128"/>
              </a:rPr>
              <a:t>Destacar</a:t>
            </a:r>
            <a:endParaRPr lang="es-BO" sz="9600" dirty="0">
              <a:solidFill>
                <a:srgbClr val="FFFF00"/>
              </a:solidFill>
              <a:latin typeface="Berlin Sans FB" panose="020E0602020502020306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FD7749FB-C5A0-4D8A-99FA-E59F0BF7B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64" y="3737919"/>
            <a:ext cx="3672221" cy="2903215"/>
          </a:xfrm>
          <a:prstGeom prst="rect">
            <a:avLst/>
          </a:prstGeom>
        </p:spPr>
      </p:pic>
      <p:pic>
        <p:nvPicPr>
          <p:cNvPr id="7" name="Picture 4" descr="Resultado de imagen para error png">
            <a:extLst>
              <a:ext uri="{FF2B5EF4-FFF2-40B4-BE49-F238E27FC236}">
                <a16:creationId xmlns:a16="http://schemas.microsoft.com/office/drawing/2014/main" id="{9C7D6A04-EA35-44CF-9FEC-6BDCC035E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19" y="3685111"/>
            <a:ext cx="3138586" cy="31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6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imagen puede contener: una o varias personas, personas de pie, ocÃ©ano, cielo, exterior, naturaleza y agua">
            <a:extLst>
              <a:ext uri="{FF2B5EF4-FFF2-40B4-BE49-F238E27FC236}">
                <a16:creationId xmlns:a16="http://schemas.microsoft.com/office/drawing/2014/main" id="{54F3A410-23D4-4546-8DD5-F79C2D620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8"/>
          <a:stretch/>
        </p:blipFill>
        <p:spPr bwMode="auto">
          <a:xfrm>
            <a:off x="-1" y="1"/>
            <a:ext cx="12192000" cy="61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39D8BF-E0AD-405E-9AB6-05978E80582C}"/>
              </a:ext>
            </a:extLst>
          </p:cNvPr>
          <p:cNvSpPr/>
          <p:nvPr/>
        </p:nvSpPr>
        <p:spPr>
          <a:xfrm>
            <a:off x="1520285" y="828288"/>
            <a:ext cx="9342621" cy="520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600" dirty="0">
                <a:latin typeface="Impact" panose="020B0806030902050204" pitchFamily="34" charset="0"/>
              </a:rPr>
              <a:t>Atrévete a </a:t>
            </a:r>
          </a:p>
          <a:p>
            <a:pPr algn="ctr"/>
            <a:r>
              <a:rPr lang="es-MX" sz="16600" dirty="0">
                <a:solidFill>
                  <a:srgbClr val="FFFF00"/>
                </a:solidFill>
                <a:latin typeface="Impact" panose="020B0806030902050204" pitchFamily="34" charset="0"/>
              </a:rPr>
              <a:t>SOÑAR</a:t>
            </a:r>
            <a:endParaRPr lang="es-BO" sz="166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1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D9A78A-111C-4ACB-A8D4-2E19C4C5138E}"/>
              </a:ext>
            </a:extLst>
          </p:cNvPr>
          <p:cNvSpPr/>
          <p:nvPr/>
        </p:nvSpPr>
        <p:spPr>
          <a:xfrm>
            <a:off x="776491" y="828288"/>
            <a:ext cx="10830209" cy="520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600" dirty="0">
                <a:latin typeface="Impact" panose="020B0806030902050204" pitchFamily="34" charset="0"/>
              </a:rPr>
              <a:t>Mitos sobre </a:t>
            </a:r>
          </a:p>
          <a:p>
            <a:pPr algn="ctr"/>
            <a:r>
              <a:rPr lang="es-MX" sz="16600" dirty="0">
                <a:solidFill>
                  <a:srgbClr val="FFFF00"/>
                </a:solidFill>
                <a:latin typeface="Impact" panose="020B0806030902050204" pitchFamily="34" charset="0"/>
              </a:rPr>
              <a:t>BECAS</a:t>
            </a:r>
            <a:endParaRPr lang="es-BO" sz="166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8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25EF01-4746-46E7-BDB0-79F77A5FFF29}"/>
              </a:ext>
            </a:extLst>
          </p:cNvPr>
          <p:cNvSpPr/>
          <p:nvPr/>
        </p:nvSpPr>
        <p:spPr>
          <a:xfrm>
            <a:off x="299330" y="166481"/>
            <a:ext cx="11204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600" dirty="0">
                <a:solidFill>
                  <a:schemeClr val="accent1"/>
                </a:solidFill>
                <a:latin typeface="Impact" panose="020B0806030902050204" pitchFamily="34" charset="0"/>
              </a:rPr>
              <a:t>Mito #1  </a:t>
            </a:r>
            <a:r>
              <a:rPr lang="es-MX" sz="6600" dirty="0">
                <a:latin typeface="Impact" panose="020B0806030902050204" pitchFamily="34" charset="0"/>
              </a:rPr>
              <a:t>Las Becas solo son para genios.</a:t>
            </a:r>
            <a:endParaRPr lang="es-BO" sz="6600" dirty="0">
              <a:latin typeface="Impact" panose="020B080603090205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CF22EC-0F7E-4788-8B10-E5CDF78AEFB7}"/>
              </a:ext>
            </a:extLst>
          </p:cNvPr>
          <p:cNvSpPr/>
          <p:nvPr/>
        </p:nvSpPr>
        <p:spPr>
          <a:xfrm>
            <a:off x="299330" y="2367171"/>
            <a:ext cx="11204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600" dirty="0">
                <a:solidFill>
                  <a:srgbClr val="FFFF00"/>
                </a:solidFill>
                <a:latin typeface="Impact" panose="020B0806030902050204" pitchFamily="34" charset="0"/>
              </a:rPr>
              <a:t>Mito #2  </a:t>
            </a:r>
            <a:r>
              <a:rPr lang="es-MX" sz="6600" dirty="0">
                <a:latin typeface="Impact" panose="020B0806030902050204" pitchFamily="34" charset="0"/>
              </a:rPr>
              <a:t>De eso tan bueno, no dan tanto.</a:t>
            </a:r>
            <a:endParaRPr lang="es-BO" sz="6600" dirty="0">
              <a:latin typeface="Impact" panose="020B080603090205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62963D-273D-464F-A682-B4ABE451C00A}"/>
              </a:ext>
            </a:extLst>
          </p:cNvPr>
          <p:cNvSpPr/>
          <p:nvPr/>
        </p:nvSpPr>
        <p:spPr>
          <a:xfrm>
            <a:off x="351522" y="4567861"/>
            <a:ext cx="11204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600" dirty="0">
                <a:solidFill>
                  <a:srgbClr val="BF19AB"/>
                </a:solidFill>
                <a:latin typeface="Impact" panose="020B0806030902050204" pitchFamily="34" charset="0"/>
              </a:rPr>
              <a:t>Mito #3  </a:t>
            </a:r>
            <a:r>
              <a:rPr lang="es-MX" sz="6600" dirty="0">
                <a:latin typeface="Impact" panose="020B0806030902050204" pitchFamily="34" charset="0"/>
              </a:rPr>
              <a:t>Lo de las becas es como una rifa.</a:t>
            </a:r>
            <a:endParaRPr lang="es-BO" sz="6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0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377</Words>
  <Application>Microsoft Office PowerPoint</Application>
  <PresentationFormat>Widescreen</PresentationFormat>
  <Paragraphs>64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Albertus Extra Bold</vt:lpstr>
      <vt:lpstr>Arial</vt:lpstr>
      <vt:lpstr>Berlin Sans FB</vt:lpstr>
      <vt:lpstr>Berlin Sans FB Demi</vt:lpstr>
      <vt:lpstr>Calibri</vt:lpstr>
      <vt:lpstr>Calibri Light</vt:lpstr>
      <vt:lpstr>Impact</vt:lpstr>
      <vt:lpstr>Montserrat</vt:lpstr>
      <vt:lpstr>Montserrat ExtraBold</vt:lpstr>
      <vt:lpstr>Montserrat Light</vt:lpstr>
      <vt:lpstr>Wingdings</vt:lpstr>
      <vt:lpstr>Office Theme</vt:lpstr>
      <vt:lpstr>Wart template</vt:lpstr>
      <vt:lpstr>¡ERROR Y FRACASO! BECAS, LO QUE NO TE CUENTAN</vt:lpstr>
      <vt:lpstr>Hola!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¡ERROR Y FRACASO! BECAS, LO QUE NO TE CUENTAN</dc:title>
  <dc:creator>Osmar Mendoza Vaca</dc:creator>
  <cp:lastModifiedBy>Osmar Mendoza Vaca</cp:lastModifiedBy>
  <cp:revision>3</cp:revision>
  <dcterms:created xsi:type="dcterms:W3CDTF">2019-01-23T18:01:21Z</dcterms:created>
  <dcterms:modified xsi:type="dcterms:W3CDTF">2019-01-23T20:19:32Z</dcterms:modified>
</cp:coreProperties>
</file>